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DED"/>
    <a:srgbClr val="DEE2E2"/>
    <a:srgbClr val="C6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5D924-9554-483B-B7AE-251936F4B900}" v="536" dt="2022-09-07T08:33:25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O VLADIĆ" userId="1c1dde17-a2f3-48ca-a904-46cf065694d3" providerId="ADAL" clId="{D915D924-9554-483B-B7AE-251936F4B900}"/>
    <pc:docChg chg="undo custSel addSld delSld modSld">
      <pc:chgData name="MARKO VLADIĆ" userId="1c1dde17-a2f3-48ca-a904-46cf065694d3" providerId="ADAL" clId="{D915D924-9554-483B-B7AE-251936F4B900}" dt="2022-09-07T08:33:25.515" v="2899"/>
      <pc:docMkLst>
        <pc:docMk/>
      </pc:docMkLst>
      <pc:sldChg chg="modSp mod">
        <pc:chgData name="MARKO VLADIĆ" userId="1c1dde17-a2f3-48ca-a904-46cf065694d3" providerId="ADAL" clId="{D915D924-9554-483B-B7AE-251936F4B900}" dt="2022-09-06T09:17:47.253" v="27" actId="20577"/>
        <pc:sldMkLst>
          <pc:docMk/>
          <pc:sldMk cId="2629853218" sldId="260"/>
        </pc:sldMkLst>
        <pc:spChg chg="mod">
          <ac:chgData name="MARKO VLADIĆ" userId="1c1dde17-a2f3-48ca-a904-46cf065694d3" providerId="ADAL" clId="{D915D924-9554-483B-B7AE-251936F4B900}" dt="2022-09-06T09:17:47.253" v="27" actId="20577"/>
          <ac:spMkLst>
            <pc:docMk/>
            <pc:sldMk cId="2629853218" sldId="260"/>
            <ac:spMk id="2" creationId="{923DA7CB-9939-0242-AD2D-4B922B7D6E26}"/>
          </ac:spMkLst>
        </pc:spChg>
      </pc:sldChg>
      <pc:sldChg chg="addSp delSp modSp mod modAnim">
        <pc:chgData name="MARKO VLADIĆ" userId="1c1dde17-a2f3-48ca-a904-46cf065694d3" providerId="ADAL" clId="{D915D924-9554-483B-B7AE-251936F4B900}" dt="2022-09-07T08:31:16.983" v="2894" actId="14100"/>
        <pc:sldMkLst>
          <pc:docMk/>
          <pc:sldMk cId="2108639493" sldId="262"/>
        </pc:sldMkLst>
        <pc:spChg chg="del">
          <ac:chgData name="MARKO VLADIĆ" userId="1c1dde17-a2f3-48ca-a904-46cf065694d3" providerId="ADAL" clId="{D915D924-9554-483B-B7AE-251936F4B900}" dt="2022-09-06T09:18:20.563" v="28" actId="931"/>
          <ac:spMkLst>
            <pc:docMk/>
            <pc:sldMk cId="2108639493" sldId="262"/>
            <ac:spMk id="2" creationId="{1F6BC504-8EB8-356B-03A5-39CE77C9B5D7}"/>
          </ac:spMkLst>
        </pc:spChg>
        <pc:spChg chg="del">
          <ac:chgData name="MARKO VLADIĆ" userId="1c1dde17-a2f3-48ca-a904-46cf065694d3" providerId="ADAL" clId="{D915D924-9554-483B-B7AE-251936F4B900}" dt="2022-09-06T09:42:49.418" v="41" actId="478"/>
          <ac:spMkLst>
            <pc:docMk/>
            <pc:sldMk cId="2108639493" sldId="262"/>
            <ac:spMk id="3" creationId="{5F8AF8DB-B853-0384-F604-400D985307D3}"/>
          </ac:spMkLst>
        </pc:spChg>
        <pc:spChg chg="add mod">
          <ac:chgData name="MARKO VLADIĆ" userId="1c1dde17-a2f3-48ca-a904-46cf065694d3" providerId="ADAL" clId="{D915D924-9554-483B-B7AE-251936F4B900}" dt="2022-09-06T09:47:13.355" v="261" actId="115"/>
          <ac:spMkLst>
            <pc:docMk/>
            <pc:sldMk cId="2108639493" sldId="262"/>
            <ac:spMk id="5" creationId="{76EA4F43-CE5E-AD6C-BE13-C04B9D5A6766}"/>
          </ac:spMkLst>
        </pc:spChg>
        <pc:spChg chg="add mod">
          <ac:chgData name="MARKO VLADIĆ" userId="1c1dde17-a2f3-48ca-a904-46cf065694d3" providerId="ADAL" clId="{D915D924-9554-483B-B7AE-251936F4B900}" dt="2022-09-07T08:31:08.987" v="2893" actId="20577"/>
          <ac:spMkLst>
            <pc:docMk/>
            <pc:sldMk cId="2108639493" sldId="262"/>
            <ac:spMk id="8" creationId="{68D34F4E-625D-28EA-DC64-D9CEA4EBF6BB}"/>
          </ac:spMkLst>
        </pc:spChg>
        <pc:spChg chg="add mod">
          <ac:chgData name="MARKO VLADIĆ" userId="1c1dde17-a2f3-48ca-a904-46cf065694d3" providerId="ADAL" clId="{D915D924-9554-483B-B7AE-251936F4B900}" dt="2022-09-06T09:51:26.189" v="484" actId="1076"/>
          <ac:spMkLst>
            <pc:docMk/>
            <pc:sldMk cId="2108639493" sldId="262"/>
            <ac:spMk id="14" creationId="{199345FE-8837-38E9-9547-55D1A041B4B2}"/>
          </ac:spMkLst>
        </pc:spChg>
        <pc:spChg chg="add mod">
          <ac:chgData name="MARKO VLADIĆ" userId="1c1dde17-a2f3-48ca-a904-46cf065694d3" providerId="ADAL" clId="{D915D924-9554-483B-B7AE-251936F4B900}" dt="2022-09-06T09:51:46.061" v="493" actId="1076"/>
          <ac:spMkLst>
            <pc:docMk/>
            <pc:sldMk cId="2108639493" sldId="262"/>
            <ac:spMk id="15" creationId="{9AB1AD20-2BD9-6586-68A9-1783F743233A}"/>
          </ac:spMkLst>
        </pc:spChg>
        <pc:spChg chg="add mod">
          <ac:chgData name="MARKO VLADIĆ" userId="1c1dde17-a2f3-48ca-a904-46cf065694d3" providerId="ADAL" clId="{D915D924-9554-483B-B7AE-251936F4B900}" dt="2022-09-06T09:58:03.029" v="731" actId="1076"/>
          <ac:spMkLst>
            <pc:docMk/>
            <pc:sldMk cId="2108639493" sldId="262"/>
            <ac:spMk id="16" creationId="{646F8825-77C1-2483-71FE-88C46C275023}"/>
          </ac:spMkLst>
        </pc:spChg>
        <pc:spChg chg="add mod">
          <ac:chgData name="MARKO VLADIĆ" userId="1c1dde17-a2f3-48ca-a904-46cf065694d3" providerId="ADAL" clId="{D915D924-9554-483B-B7AE-251936F4B900}" dt="2022-09-06T09:56:55.253" v="703" actId="1076"/>
          <ac:spMkLst>
            <pc:docMk/>
            <pc:sldMk cId="2108639493" sldId="262"/>
            <ac:spMk id="18" creationId="{3F3E4DA1-4AF5-613E-6476-B187CA5C237D}"/>
          </ac:spMkLst>
        </pc:spChg>
        <pc:spChg chg="add mod">
          <ac:chgData name="MARKO VLADIĆ" userId="1c1dde17-a2f3-48ca-a904-46cf065694d3" providerId="ADAL" clId="{D915D924-9554-483B-B7AE-251936F4B900}" dt="2022-09-06T09:57:42.607" v="718" actId="1076"/>
          <ac:spMkLst>
            <pc:docMk/>
            <pc:sldMk cId="2108639493" sldId="262"/>
            <ac:spMk id="22" creationId="{0111AE5F-49BD-3485-804A-551BFB99180F}"/>
          </ac:spMkLst>
        </pc:spChg>
        <pc:spChg chg="add mod">
          <ac:chgData name="MARKO VLADIĆ" userId="1c1dde17-a2f3-48ca-a904-46cf065694d3" providerId="ADAL" clId="{D915D924-9554-483B-B7AE-251936F4B900}" dt="2022-09-06T09:58:11.414" v="733" actId="1076"/>
          <ac:spMkLst>
            <pc:docMk/>
            <pc:sldMk cId="2108639493" sldId="262"/>
            <ac:spMk id="23" creationId="{42093175-7008-1AF0-8D47-CE1A3294D6E8}"/>
          </ac:spMkLst>
        </pc:spChg>
        <pc:graphicFrameChg chg="add mod ord modGraphic">
          <ac:chgData name="MARKO VLADIĆ" userId="1c1dde17-a2f3-48ca-a904-46cf065694d3" providerId="ADAL" clId="{D915D924-9554-483B-B7AE-251936F4B900}" dt="2022-09-06T09:43:00.102" v="43" actId="1076"/>
          <ac:graphicFrameMkLst>
            <pc:docMk/>
            <pc:sldMk cId="2108639493" sldId="262"/>
            <ac:graphicFrameMk id="4" creationId="{71AA4AB1-D64E-62C5-9EE4-FE10F8222546}"/>
          </ac:graphicFrameMkLst>
        </pc:graphicFrameChg>
        <pc:cxnChg chg="add mod">
          <ac:chgData name="MARKO VLADIĆ" userId="1c1dde17-a2f3-48ca-a904-46cf065694d3" providerId="ADAL" clId="{D915D924-9554-483B-B7AE-251936F4B900}" dt="2022-09-06T09:50:19.889" v="467" actId="1582"/>
          <ac:cxnSpMkLst>
            <pc:docMk/>
            <pc:sldMk cId="2108639493" sldId="262"/>
            <ac:cxnSpMk id="7" creationId="{14B7D424-A8DF-0268-C2BD-3B6A44FE7876}"/>
          </ac:cxnSpMkLst>
        </pc:cxnChg>
        <pc:cxnChg chg="add mod">
          <ac:chgData name="MARKO VLADIĆ" userId="1c1dde17-a2f3-48ca-a904-46cf065694d3" providerId="ADAL" clId="{D915D924-9554-483B-B7AE-251936F4B900}" dt="2022-09-07T08:31:16.983" v="2894" actId="14100"/>
          <ac:cxnSpMkLst>
            <pc:docMk/>
            <pc:sldMk cId="2108639493" sldId="262"/>
            <ac:cxnSpMk id="10" creationId="{5257EA97-8B5C-F249-156D-BC28254406CD}"/>
          </ac:cxnSpMkLst>
        </pc:cxnChg>
        <pc:cxnChg chg="add mod">
          <ac:chgData name="MARKO VLADIĆ" userId="1c1dde17-a2f3-48ca-a904-46cf065694d3" providerId="ADAL" clId="{D915D924-9554-483B-B7AE-251936F4B900}" dt="2022-09-06T09:51:07.711" v="472" actId="1582"/>
          <ac:cxnSpMkLst>
            <pc:docMk/>
            <pc:sldMk cId="2108639493" sldId="262"/>
            <ac:cxnSpMk id="13" creationId="{F1C4B653-7C95-C994-9598-FE7508FA85D1}"/>
          </ac:cxnSpMkLst>
        </pc:cxnChg>
        <pc:cxnChg chg="add mod">
          <ac:chgData name="MARKO VLADIĆ" userId="1c1dde17-a2f3-48ca-a904-46cf065694d3" providerId="ADAL" clId="{D915D924-9554-483B-B7AE-251936F4B900}" dt="2022-09-06T09:57:15.163" v="706" actId="1582"/>
          <ac:cxnSpMkLst>
            <pc:docMk/>
            <pc:sldMk cId="2108639493" sldId="262"/>
            <ac:cxnSpMk id="20" creationId="{C9009BB6-857A-C8F7-4A65-7E42F685A31F}"/>
          </ac:cxnSpMkLst>
        </pc:cxnChg>
        <pc:cxnChg chg="add mod">
          <ac:chgData name="MARKO VLADIĆ" userId="1c1dde17-a2f3-48ca-a904-46cf065694d3" providerId="ADAL" clId="{D915D924-9554-483B-B7AE-251936F4B900}" dt="2022-09-06T09:58:17.861" v="735" actId="14100"/>
          <ac:cxnSpMkLst>
            <pc:docMk/>
            <pc:sldMk cId="2108639493" sldId="262"/>
            <ac:cxnSpMk id="21" creationId="{9C6F71F1-785F-83D7-2FB7-A945121C55E8}"/>
          </ac:cxnSpMkLst>
        </pc:cxnChg>
      </pc:sldChg>
      <pc:sldChg chg="addSp delSp modSp new mod">
        <pc:chgData name="MARKO VLADIĆ" userId="1c1dde17-a2f3-48ca-a904-46cf065694d3" providerId="ADAL" clId="{D915D924-9554-483B-B7AE-251936F4B900}" dt="2022-09-06T11:00:44.845" v="1215" actId="1076"/>
        <pc:sldMkLst>
          <pc:docMk/>
          <pc:sldMk cId="4197196920" sldId="263"/>
        </pc:sldMkLst>
        <pc:spChg chg="mod">
          <ac:chgData name="MARKO VLADIĆ" userId="1c1dde17-a2f3-48ca-a904-46cf065694d3" providerId="ADAL" clId="{D915D924-9554-483B-B7AE-251936F4B900}" dt="2022-09-06T10:01:25.449" v="824" actId="20577"/>
          <ac:spMkLst>
            <pc:docMk/>
            <pc:sldMk cId="4197196920" sldId="263"/>
            <ac:spMk id="2" creationId="{275BF664-EE32-0BBC-C039-92805FCF82E1}"/>
          </ac:spMkLst>
        </pc:spChg>
        <pc:spChg chg="mod">
          <ac:chgData name="MARKO VLADIĆ" userId="1c1dde17-a2f3-48ca-a904-46cf065694d3" providerId="ADAL" clId="{D915D924-9554-483B-B7AE-251936F4B900}" dt="2022-09-06T10:01:08.596" v="785" actId="27636"/>
          <ac:spMkLst>
            <pc:docMk/>
            <pc:sldMk cId="4197196920" sldId="263"/>
            <ac:spMk id="3" creationId="{E2F76D21-B250-41A9-2FE2-9079EC8B7605}"/>
          </ac:spMkLst>
        </pc:spChg>
        <pc:spChg chg="add mod">
          <ac:chgData name="MARKO VLADIĆ" userId="1c1dde17-a2f3-48ca-a904-46cf065694d3" providerId="ADAL" clId="{D915D924-9554-483B-B7AE-251936F4B900}" dt="2022-09-06T10:05:46.573" v="830" actId="1076"/>
          <ac:spMkLst>
            <pc:docMk/>
            <pc:sldMk cId="4197196920" sldId="263"/>
            <ac:spMk id="7" creationId="{D316F5CB-FC93-23DE-183C-5E7CCACCC89E}"/>
          </ac:spMkLst>
        </pc:spChg>
        <pc:picChg chg="add del mod">
          <ac:chgData name="MARKO VLADIĆ" userId="1c1dde17-a2f3-48ca-a904-46cf065694d3" providerId="ADAL" clId="{D915D924-9554-483B-B7AE-251936F4B900}" dt="2022-09-06T11:00:34.626" v="1211" actId="478"/>
          <ac:picMkLst>
            <pc:docMk/>
            <pc:sldMk cId="4197196920" sldId="263"/>
            <ac:picMk id="5" creationId="{C23D430D-C5E7-6372-742D-974F54AE599C}"/>
          </ac:picMkLst>
        </pc:picChg>
        <pc:picChg chg="add mod">
          <ac:chgData name="MARKO VLADIĆ" userId="1c1dde17-a2f3-48ca-a904-46cf065694d3" providerId="ADAL" clId="{D915D924-9554-483B-B7AE-251936F4B900}" dt="2022-09-06T11:00:44.845" v="1215" actId="1076"/>
          <ac:picMkLst>
            <pc:docMk/>
            <pc:sldMk cId="4197196920" sldId="263"/>
            <ac:picMk id="9" creationId="{494DD71B-FA74-2DAD-8D6C-1F6A2FB3B6FF}"/>
          </ac:picMkLst>
        </pc:picChg>
      </pc:sldChg>
      <pc:sldChg chg="addSp delSp modSp new mod modAnim modNotesTx">
        <pc:chgData name="MARKO VLADIĆ" userId="1c1dde17-a2f3-48ca-a904-46cf065694d3" providerId="ADAL" clId="{D915D924-9554-483B-B7AE-251936F4B900}" dt="2022-09-06T11:15:03.005" v="2181" actId="403"/>
        <pc:sldMkLst>
          <pc:docMk/>
          <pc:sldMk cId="396522272" sldId="264"/>
        </pc:sldMkLst>
        <pc:spChg chg="del">
          <ac:chgData name="MARKO VLADIĆ" userId="1c1dde17-a2f3-48ca-a904-46cf065694d3" providerId="ADAL" clId="{D915D924-9554-483B-B7AE-251936F4B900}" dt="2022-09-06T10:08:36.061" v="846" actId="478"/>
          <ac:spMkLst>
            <pc:docMk/>
            <pc:sldMk cId="396522272" sldId="264"/>
            <ac:spMk id="2" creationId="{EDC89520-CD4D-2D7E-FDA9-13FD8F69F795}"/>
          </ac:spMkLst>
        </pc:spChg>
        <pc:spChg chg="mod">
          <ac:chgData name="MARKO VLADIĆ" userId="1c1dde17-a2f3-48ca-a904-46cf065694d3" providerId="ADAL" clId="{D915D924-9554-483B-B7AE-251936F4B900}" dt="2022-09-06T10:09:03.802" v="848" actId="122"/>
          <ac:spMkLst>
            <pc:docMk/>
            <pc:sldMk cId="396522272" sldId="264"/>
            <ac:spMk id="3" creationId="{172ACA8E-E44A-A801-95D4-0B250056923A}"/>
          </ac:spMkLst>
        </pc:spChg>
        <pc:spChg chg="add mod">
          <ac:chgData name="MARKO VLADIĆ" userId="1c1dde17-a2f3-48ca-a904-46cf065694d3" providerId="ADAL" clId="{D915D924-9554-483B-B7AE-251936F4B900}" dt="2022-09-06T11:14:56.413" v="2177" actId="403"/>
          <ac:spMkLst>
            <pc:docMk/>
            <pc:sldMk cId="396522272" sldId="264"/>
            <ac:spMk id="8" creationId="{61FF1F8A-2BE9-3DE1-2A88-F6FA50A84514}"/>
          </ac:spMkLst>
        </pc:spChg>
        <pc:spChg chg="add mod">
          <ac:chgData name="MARKO VLADIĆ" userId="1c1dde17-a2f3-48ca-a904-46cf065694d3" providerId="ADAL" clId="{D915D924-9554-483B-B7AE-251936F4B900}" dt="2022-09-06T11:14:59.869" v="2179" actId="403"/>
          <ac:spMkLst>
            <pc:docMk/>
            <pc:sldMk cId="396522272" sldId="264"/>
            <ac:spMk id="10" creationId="{8136CFEE-7FD0-7C05-4E01-044691642658}"/>
          </ac:spMkLst>
        </pc:spChg>
        <pc:spChg chg="add mod">
          <ac:chgData name="MARKO VLADIĆ" userId="1c1dde17-a2f3-48ca-a904-46cf065694d3" providerId="ADAL" clId="{D915D924-9554-483B-B7AE-251936F4B900}" dt="2022-09-06T11:15:03.005" v="2181" actId="403"/>
          <ac:spMkLst>
            <pc:docMk/>
            <pc:sldMk cId="396522272" sldId="264"/>
            <ac:spMk id="11" creationId="{78D4FC49-1F8F-9350-CB83-C6470C2C3625}"/>
          </ac:spMkLst>
        </pc:spChg>
        <pc:cxnChg chg="add mod">
          <ac:chgData name="MARKO VLADIĆ" userId="1c1dde17-a2f3-48ca-a904-46cf065694d3" providerId="ADAL" clId="{D915D924-9554-483B-B7AE-251936F4B900}" dt="2022-09-06T10:10:10.648" v="939" actId="13822"/>
          <ac:cxnSpMkLst>
            <pc:docMk/>
            <pc:sldMk cId="396522272" sldId="264"/>
            <ac:cxnSpMk id="5" creationId="{52898236-1651-839E-1D45-49A9577F30AF}"/>
          </ac:cxnSpMkLst>
        </pc:cxnChg>
        <pc:cxnChg chg="add mod">
          <ac:chgData name="MARKO VLADIĆ" userId="1c1dde17-a2f3-48ca-a904-46cf065694d3" providerId="ADAL" clId="{D915D924-9554-483B-B7AE-251936F4B900}" dt="2022-09-06T10:12:36.360" v="967" actId="14100"/>
          <ac:cxnSpMkLst>
            <pc:docMk/>
            <pc:sldMk cId="396522272" sldId="264"/>
            <ac:cxnSpMk id="6" creationId="{5FB0A79C-527C-68A0-67EB-97409E6FF09E}"/>
          </ac:cxnSpMkLst>
        </pc:cxnChg>
        <pc:cxnChg chg="add mod">
          <ac:chgData name="MARKO VLADIĆ" userId="1c1dde17-a2f3-48ca-a904-46cf065694d3" providerId="ADAL" clId="{D915D924-9554-483B-B7AE-251936F4B900}" dt="2022-09-06T10:11:44.627" v="959" actId="14100"/>
          <ac:cxnSpMkLst>
            <pc:docMk/>
            <pc:sldMk cId="396522272" sldId="264"/>
            <ac:cxnSpMk id="7" creationId="{94AD02CB-D69F-D110-9771-E978D010029A}"/>
          </ac:cxnSpMkLst>
        </pc:cxnChg>
        <pc:cxnChg chg="add del mod">
          <ac:chgData name="MARKO VLADIĆ" userId="1c1dde17-a2f3-48ca-a904-46cf065694d3" providerId="ADAL" clId="{D915D924-9554-483B-B7AE-251936F4B900}" dt="2022-09-06T10:11:09.512" v="951"/>
          <ac:cxnSpMkLst>
            <pc:docMk/>
            <pc:sldMk cId="396522272" sldId="264"/>
            <ac:cxnSpMk id="9" creationId="{B454573F-4ECD-024F-4FEE-0C228291BB02}"/>
          </ac:cxnSpMkLst>
        </pc:cxnChg>
        <pc:cxnChg chg="add mod">
          <ac:chgData name="MARKO VLADIĆ" userId="1c1dde17-a2f3-48ca-a904-46cf065694d3" providerId="ADAL" clId="{D915D924-9554-483B-B7AE-251936F4B900}" dt="2022-09-06T10:12:01.746" v="962" actId="13822"/>
          <ac:cxnSpMkLst>
            <pc:docMk/>
            <pc:sldMk cId="396522272" sldId="264"/>
            <ac:cxnSpMk id="15" creationId="{8AE00B78-4C91-9496-7C30-E911E6616145}"/>
          </ac:cxnSpMkLst>
        </pc:cxnChg>
        <pc:cxnChg chg="add del">
          <ac:chgData name="MARKO VLADIĆ" userId="1c1dde17-a2f3-48ca-a904-46cf065694d3" providerId="ADAL" clId="{D915D924-9554-483B-B7AE-251936F4B900}" dt="2022-09-06T10:12:11.880" v="964" actId="11529"/>
          <ac:cxnSpMkLst>
            <pc:docMk/>
            <pc:sldMk cId="396522272" sldId="264"/>
            <ac:cxnSpMk id="17" creationId="{D66F2957-FDDC-9709-1E8C-30BA0820C1BE}"/>
          </ac:cxnSpMkLst>
        </pc:cxnChg>
        <pc:cxnChg chg="add mod">
          <ac:chgData name="MARKO VLADIĆ" userId="1c1dde17-a2f3-48ca-a904-46cf065694d3" providerId="ADAL" clId="{D915D924-9554-483B-B7AE-251936F4B900}" dt="2022-09-06T10:12:39.934" v="968" actId="13822"/>
          <ac:cxnSpMkLst>
            <pc:docMk/>
            <pc:sldMk cId="396522272" sldId="264"/>
            <ac:cxnSpMk id="20" creationId="{B83A5F6F-AA77-D37E-05B3-13DD89E1CD34}"/>
          </ac:cxnSpMkLst>
        </pc:cxnChg>
      </pc:sldChg>
      <pc:sldChg chg="addSp modSp new mod modNotesTx">
        <pc:chgData name="MARKO VLADIĆ" userId="1c1dde17-a2f3-48ca-a904-46cf065694d3" providerId="ADAL" clId="{D915D924-9554-483B-B7AE-251936F4B900}" dt="2022-09-06T11:02:10.308" v="1304" actId="20577"/>
        <pc:sldMkLst>
          <pc:docMk/>
          <pc:sldMk cId="3087647645" sldId="265"/>
        </pc:sldMkLst>
        <pc:spChg chg="mod">
          <ac:chgData name="MARKO VLADIĆ" userId="1c1dde17-a2f3-48ca-a904-46cf065694d3" providerId="ADAL" clId="{D915D924-9554-483B-B7AE-251936F4B900}" dt="2022-09-06T11:02:10.308" v="1304" actId="20577"/>
          <ac:spMkLst>
            <pc:docMk/>
            <pc:sldMk cId="3087647645" sldId="265"/>
            <ac:spMk id="2" creationId="{9697A1DA-61AB-DA1E-136F-E68422DAC4D3}"/>
          </ac:spMkLst>
        </pc:spChg>
        <pc:spChg chg="mod">
          <ac:chgData name="MARKO VLADIĆ" userId="1c1dde17-a2f3-48ca-a904-46cf065694d3" providerId="ADAL" clId="{D915D924-9554-483B-B7AE-251936F4B900}" dt="2022-09-06T10:14:58.632" v="1075" actId="20577"/>
          <ac:spMkLst>
            <pc:docMk/>
            <pc:sldMk cId="3087647645" sldId="265"/>
            <ac:spMk id="3" creationId="{9CF0A1BD-059E-1481-8F32-0DF91DE96429}"/>
          </ac:spMkLst>
        </pc:spChg>
        <pc:spChg chg="add mod">
          <ac:chgData name="MARKO VLADIĆ" userId="1c1dde17-a2f3-48ca-a904-46cf065694d3" providerId="ADAL" clId="{D915D924-9554-483B-B7AE-251936F4B900}" dt="2022-09-06T10:17:03.879" v="1200"/>
          <ac:spMkLst>
            <pc:docMk/>
            <pc:sldMk cId="3087647645" sldId="265"/>
            <ac:spMk id="4" creationId="{0E172EFE-68D1-ED79-33BF-BFC2E31ECDD5}"/>
          </ac:spMkLst>
        </pc:spChg>
        <pc:spChg chg="add mod">
          <ac:chgData name="MARKO VLADIĆ" userId="1c1dde17-a2f3-48ca-a904-46cf065694d3" providerId="ADAL" clId="{D915D924-9554-483B-B7AE-251936F4B900}" dt="2022-09-06T11:01:14.276" v="1234" actId="1076"/>
          <ac:spMkLst>
            <pc:docMk/>
            <pc:sldMk cId="3087647645" sldId="265"/>
            <ac:spMk id="9" creationId="{D62C28E3-5E02-3958-572C-1E901E12EF3C}"/>
          </ac:spMkLst>
        </pc:spChg>
        <pc:spChg chg="add mod">
          <ac:chgData name="MARKO VLADIĆ" userId="1c1dde17-a2f3-48ca-a904-46cf065694d3" providerId="ADAL" clId="{D915D924-9554-483B-B7AE-251936F4B900}" dt="2022-09-06T11:01:25.597" v="1242" actId="1076"/>
          <ac:spMkLst>
            <pc:docMk/>
            <pc:sldMk cId="3087647645" sldId="265"/>
            <ac:spMk id="10" creationId="{2E8A434E-C4A5-7F93-1296-2EDCB05FED04}"/>
          </ac:spMkLst>
        </pc:spChg>
        <pc:picChg chg="add mod">
          <ac:chgData name="MARKO VLADIĆ" userId="1c1dde17-a2f3-48ca-a904-46cf065694d3" providerId="ADAL" clId="{D915D924-9554-483B-B7AE-251936F4B900}" dt="2022-09-06T11:00:48.325" v="1216" actId="1076"/>
          <ac:picMkLst>
            <pc:docMk/>
            <pc:sldMk cId="3087647645" sldId="265"/>
            <ac:picMk id="6" creationId="{53B0E62F-C04D-22E4-E023-8C78A42DE2E7}"/>
          </ac:picMkLst>
        </pc:picChg>
        <pc:picChg chg="add mod">
          <ac:chgData name="MARKO VLADIĆ" userId="1c1dde17-a2f3-48ca-a904-46cf065694d3" providerId="ADAL" clId="{D915D924-9554-483B-B7AE-251936F4B900}" dt="2022-09-06T11:00:20.349" v="1210" actId="1076"/>
          <ac:picMkLst>
            <pc:docMk/>
            <pc:sldMk cId="3087647645" sldId="265"/>
            <ac:picMk id="8" creationId="{7FF453B3-4FD2-D191-E8EA-62D79373BA86}"/>
          </ac:picMkLst>
        </pc:picChg>
      </pc:sldChg>
      <pc:sldChg chg="addSp delSp modSp new mod">
        <pc:chgData name="MARKO VLADIĆ" userId="1c1dde17-a2f3-48ca-a904-46cf065694d3" providerId="ADAL" clId="{D915D924-9554-483B-B7AE-251936F4B900}" dt="2022-09-07T08:32:00.879" v="2896" actId="20577"/>
        <pc:sldMkLst>
          <pc:docMk/>
          <pc:sldMk cId="172663484" sldId="266"/>
        </pc:sldMkLst>
        <pc:spChg chg="mod">
          <ac:chgData name="MARKO VLADIĆ" userId="1c1dde17-a2f3-48ca-a904-46cf065694d3" providerId="ADAL" clId="{D915D924-9554-483B-B7AE-251936F4B900}" dt="2022-09-07T08:32:00.879" v="2896" actId="20577"/>
          <ac:spMkLst>
            <pc:docMk/>
            <pc:sldMk cId="172663484" sldId="266"/>
            <ac:spMk id="2" creationId="{97967CA7-A73B-3CC7-615B-B078D8FAC3CB}"/>
          </ac:spMkLst>
        </pc:spChg>
        <pc:spChg chg="mod">
          <ac:chgData name="MARKO VLADIĆ" userId="1c1dde17-a2f3-48ca-a904-46cf065694d3" providerId="ADAL" clId="{D915D924-9554-483B-B7AE-251936F4B900}" dt="2022-09-06T10:15:08.157" v="1098" actId="20577"/>
          <ac:spMkLst>
            <pc:docMk/>
            <pc:sldMk cId="172663484" sldId="266"/>
            <ac:spMk id="3" creationId="{B744E6AD-DB9A-CEA3-03EF-5D01B7AF4BC1}"/>
          </ac:spMkLst>
        </pc:spChg>
        <pc:spChg chg="add mod">
          <ac:chgData name="MARKO VLADIĆ" userId="1c1dde17-a2f3-48ca-a904-46cf065694d3" providerId="ADAL" clId="{D915D924-9554-483B-B7AE-251936F4B900}" dt="2022-09-06T10:17:10.720" v="1201"/>
          <ac:spMkLst>
            <pc:docMk/>
            <pc:sldMk cId="172663484" sldId="266"/>
            <ac:spMk id="4" creationId="{FB49ABB1-4848-6B05-18B9-FE2506BB9527}"/>
          </ac:spMkLst>
        </pc:spChg>
        <pc:spChg chg="add mod">
          <ac:chgData name="MARKO VLADIĆ" userId="1c1dde17-a2f3-48ca-a904-46cf065694d3" providerId="ADAL" clId="{D915D924-9554-483B-B7AE-251936F4B900}" dt="2022-09-06T11:05:19.516" v="1561" actId="1076"/>
          <ac:spMkLst>
            <pc:docMk/>
            <pc:sldMk cId="172663484" sldId="266"/>
            <ac:spMk id="9" creationId="{F102D189-A2CA-C4E0-D74A-0EFF7FECC087}"/>
          </ac:spMkLst>
        </pc:spChg>
        <pc:picChg chg="add del mod">
          <ac:chgData name="MARKO VLADIĆ" userId="1c1dde17-a2f3-48ca-a904-46cf065694d3" providerId="ADAL" clId="{D915D924-9554-483B-B7AE-251936F4B900}" dt="2022-09-06T11:05:07.505" v="1549" actId="478"/>
          <ac:picMkLst>
            <pc:docMk/>
            <pc:sldMk cId="172663484" sldId="266"/>
            <ac:picMk id="6" creationId="{DD783014-CC30-4E0D-772A-1EE0470D2020}"/>
          </ac:picMkLst>
        </pc:picChg>
        <pc:picChg chg="add mod">
          <ac:chgData name="MARKO VLADIĆ" userId="1c1dde17-a2f3-48ca-a904-46cf065694d3" providerId="ADAL" clId="{D915D924-9554-483B-B7AE-251936F4B900}" dt="2022-09-06T11:05:10.620" v="1551" actId="1076"/>
          <ac:picMkLst>
            <pc:docMk/>
            <pc:sldMk cId="172663484" sldId="266"/>
            <ac:picMk id="8" creationId="{8B19153A-C754-B0D1-29D0-4A076FD9E30C}"/>
          </ac:picMkLst>
        </pc:picChg>
      </pc:sldChg>
      <pc:sldChg chg="addSp modSp new mod">
        <pc:chgData name="MARKO VLADIĆ" userId="1c1dde17-a2f3-48ca-a904-46cf065694d3" providerId="ADAL" clId="{D915D924-9554-483B-B7AE-251936F4B900}" dt="2022-09-06T11:08:06.053" v="1744" actId="1076"/>
        <pc:sldMkLst>
          <pc:docMk/>
          <pc:sldMk cId="3499227988" sldId="267"/>
        </pc:sldMkLst>
        <pc:spChg chg="mod">
          <ac:chgData name="MARKO VLADIĆ" userId="1c1dde17-a2f3-48ca-a904-46cf065694d3" providerId="ADAL" clId="{D915D924-9554-483B-B7AE-251936F4B900}" dt="2022-09-06T11:07:21.005" v="1720" actId="20577"/>
          <ac:spMkLst>
            <pc:docMk/>
            <pc:sldMk cId="3499227988" sldId="267"/>
            <ac:spMk id="2" creationId="{EBB5F667-1172-1B06-230E-E2D5835F09E4}"/>
          </ac:spMkLst>
        </pc:spChg>
        <pc:spChg chg="mod">
          <ac:chgData name="MARKO VLADIĆ" userId="1c1dde17-a2f3-48ca-a904-46cf065694d3" providerId="ADAL" clId="{D915D924-9554-483B-B7AE-251936F4B900}" dt="2022-09-06T10:15:29.954" v="1125" actId="20577"/>
          <ac:spMkLst>
            <pc:docMk/>
            <pc:sldMk cId="3499227988" sldId="267"/>
            <ac:spMk id="3" creationId="{740E8A55-A7F5-B239-43C0-8682AE889567}"/>
          </ac:spMkLst>
        </pc:spChg>
        <pc:spChg chg="add mod">
          <ac:chgData name="MARKO VLADIĆ" userId="1c1dde17-a2f3-48ca-a904-46cf065694d3" providerId="ADAL" clId="{D915D924-9554-483B-B7AE-251936F4B900}" dt="2022-09-06T10:17:13.310" v="1202"/>
          <ac:spMkLst>
            <pc:docMk/>
            <pc:sldMk cId="3499227988" sldId="267"/>
            <ac:spMk id="4" creationId="{E7D7B069-A3C0-9E6E-4A32-ED3D2AB660E8}"/>
          </ac:spMkLst>
        </pc:spChg>
        <pc:spChg chg="add mod">
          <ac:chgData name="MARKO VLADIĆ" userId="1c1dde17-a2f3-48ca-a904-46cf065694d3" providerId="ADAL" clId="{D915D924-9554-483B-B7AE-251936F4B900}" dt="2022-09-06T11:07:52.357" v="1736" actId="1076"/>
          <ac:spMkLst>
            <pc:docMk/>
            <pc:sldMk cId="3499227988" sldId="267"/>
            <ac:spMk id="9" creationId="{6B51A02C-7345-FD11-A10A-9B8178505B44}"/>
          </ac:spMkLst>
        </pc:spChg>
        <pc:spChg chg="add mod">
          <ac:chgData name="MARKO VLADIĆ" userId="1c1dde17-a2f3-48ca-a904-46cf065694d3" providerId="ADAL" clId="{D915D924-9554-483B-B7AE-251936F4B900}" dt="2022-09-06T11:08:06.053" v="1744" actId="1076"/>
          <ac:spMkLst>
            <pc:docMk/>
            <pc:sldMk cId="3499227988" sldId="267"/>
            <ac:spMk id="10" creationId="{478A4F2F-71CB-4307-394E-1473C16DF039}"/>
          </ac:spMkLst>
        </pc:spChg>
        <pc:picChg chg="add mod">
          <ac:chgData name="MARKO VLADIĆ" userId="1c1dde17-a2f3-48ca-a904-46cf065694d3" providerId="ADAL" clId="{D915D924-9554-483B-B7AE-251936F4B900}" dt="2022-09-06T11:07:38.069" v="1725" actId="1076"/>
          <ac:picMkLst>
            <pc:docMk/>
            <pc:sldMk cId="3499227988" sldId="267"/>
            <ac:picMk id="6" creationId="{37927E83-3305-5F38-9F07-2CD43F67B74A}"/>
          </ac:picMkLst>
        </pc:picChg>
        <pc:picChg chg="add mod">
          <ac:chgData name="MARKO VLADIĆ" userId="1c1dde17-a2f3-48ca-a904-46cf065694d3" providerId="ADAL" clId="{D915D924-9554-483B-B7AE-251936F4B900}" dt="2022-09-06T11:07:42.165" v="1727" actId="1076"/>
          <ac:picMkLst>
            <pc:docMk/>
            <pc:sldMk cId="3499227988" sldId="267"/>
            <ac:picMk id="8" creationId="{A89240E8-DC01-AE22-4235-DD5503581FBA}"/>
          </ac:picMkLst>
        </pc:picChg>
      </pc:sldChg>
      <pc:sldChg chg="addSp modSp new mod modAnim">
        <pc:chgData name="MARKO VLADIĆ" userId="1c1dde17-a2f3-48ca-a904-46cf065694d3" providerId="ADAL" clId="{D915D924-9554-483B-B7AE-251936F4B900}" dt="2022-09-06T11:19:29.649" v="2191"/>
        <pc:sldMkLst>
          <pc:docMk/>
          <pc:sldMk cId="49346487" sldId="268"/>
        </pc:sldMkLst>
        <pc:spChg chg="mod">
          <ac:chgData name="MARKO VLADIĆ" userId="1c1dde17-a2f3-48ca-a904-46cf065694d3" providerId="ADAL" clId="{D915D924-9554-483B-B7AE-251936F4B900}" dt="2022-09-06T11:08:37.545" v="1802" actId="20577"/>
          <ac:spMkLst>
            <pc:docMk/>
            <pc:sldMk cId="49346487" sldId="268"/>
            <ac:spMk id="2" creationId="{FA99D279-0BD8-B15C-339D-0EBBAE349E53}"/>
          </ac:spMkLst>
        </pc:spChg>
        <pc:spChg chg="mod">
          <ac:chgData name="MARKO VLADIĆ" userId="1c1dde17-a2f3-48ca-a904-46cf065694d3" providerId="ADAL" clId="{D915D924-9554-483B-B7AE-251936F4B900}" dt="2022-09-06T11:06:03.655" v="1578" actId="20577"/>
          <ac:spMkLst>
            <pc:docMk/>
            <pc:sldMk cId="49346487" sldId="268"/>
            <ac:spMk id="3" creationId="{89B3DB49-79FC-1C95-B5D2-09569E43F926}"/>
          </ac:spMkLst>
        </pc:spChg>
        <pc:spChg chg="add mod">
          <ac:chgData name="MARKO VLADIĆ" userId="1c1dde17-a2f3-48ca-a904-46cf065694d3" providerId="ADAL" clId="{D915D924-9554-483B-B7AE-251936F4B900}" dt="2022-09-06T11:10:36.085" v="1997" actId="114"/>
          <ac:spMkLst>
            <pc:docMk/>
            <pc:sldMk cId="49346487" sldId="268"/>
            <ac:spMk id="6" creationId="{FE99DDF2-E0C9-BC17-3444-86B6BECDB2DE}"/>
          </ac:spMkLst>
        </pc:spChg>
        <pc:spChg chg="add mod">
          <ac:chgData name="MARKO VLADIĆ" userId="1c1dde17-a2f3-48ca-a904-46cf065694d3" providerId="ADAL" clId="{D915D924-9554-483B-B7AE-251936F4B900}" dt="2022-09-06T11:17:33.845" v="2185" actId="1076"/>
          <ac:spMkLst>
            <pc:docMk/>
            <pc:sldMk cId="49346487" sldId="268"/>
            <ac:spMk id="8" creationId="{E4B71DB9-16B9-4C17-5F95-8968D5DBE7F7}"/>
          </ac:spMkLst>
        </pc:spChg>
        <pc:spChg chg="add mod">
          <ac:chgData name="MARKO VLADIĆ" userId="1c1dde17-a2f3-48ca-a904-46cf065694d3" providerId="ADAL" clId="{D915D924-9554-483B-B7AE-251936F4B900}" dt="2022-09-06T11:19:20.421" v="2189" actId="1076"/>
          <ac:spMkLst>
            <pc:docMk/>
            <pc:sldMk cId="49346487" sldId="268"/>
            <ac:spMk id="10" creationId="{CF3F15CF-CE3B-B8C6-5796-DA333E460CF8}"/>
          </ac:spMkLst>
        </pc:spChg>
        <pc:picChg chg="add mod">
          <ac:chgData name="MARKO VLADIĆ" userId="1c1dde17-a2f3-48ca-a904-46cf065694d3" providerId="ADAL" clId="{D915D924-9554-483B-B7AE-251936F4B900}" dt="2022-09-06T11:09:20.781" v="1807" actId="14100"/>
          <ac:picMkLst>
            <pc:docMk/>
            <pc:sldMk cId="49346487" sldId="268"/>
            <ac:picMk id="5" creationId="{C6A679B5-CB22-33F5-B71F-41859302777E}"/>
          </ac:picMkLst>
        </pc:picChg>
      </pc:sldChg>
      <pc:sldChg chg="modSp new del">
        <pc:chgData name="MARKO VLADIĆ" userId="1c1dde17-a2f3-48ca-a904-46cf065694d3" providerId="ADAL" clId="{D915D924-9554-483B-B7AE-251936F4B900}" dt="2022-09-06T11:12:17.175" v="2056" actId="47"/>
        <pc:sldMkLst>
          <pc:docMk/>
          <pc:sldMk cId="1355812068" sldId="269"/>
        </pc:sldMkLst>
        <pc:spChg chg="mod">
          <ac:chgData name="MARKO VLADIĆ" userId="1c1dde17-a2f3-48ca-a904-46cf065694d3" providerId="ADAL" clId="{D915D924-9554-483B-B7AE-251936F4B900}" dt="2022-09-06T11:11:20.570" v="2025" actId="20577"/>
          <ac:spMkLst>
            <pc:docMk/>
            <pc:sldMk cId="1355812068" sldId="269"/>
            <ac:spMk id="3" creationId="{AF7E0259-8AD0-C3D4-2DE4-9C16536CF4D1}"/>
          </ac:spMkLst>
        </pc:spChg>
      </pc:sldChg>
      <pc:sldChg chg="modSp mod modAnim">
        <pc:chgData name="MARKO VLADIĆ" userId="1c1dde17-a2f3-48ca-a904-46cf065694d3" providerId="ADAL" clId="{D915D924-9554-483B-B7AE-251936F4B900}" dt="2022-09-06T11:14:47.559" v="2175"/>
        <pc:sldMkLst>
          <pc:docMk/>
          <pc:sldMk cId="2776491" sldId="270"/>
        </pc:sldMkLst>
        <pc:spChg chg="mod">
          <ac:chgData name="MARKO VLADIĆ" userId="1c1dde17-a2f3-48ca-a904-46cf065694d3" providerId="ADAL" clId="{D915D924-9554-483B-B7AE-251936F4B900}" dt="2022-09-06T11:11:58.195" v="2050" actId="20577"/>
          <ac:spMkLst>
            <pc:docMk/>
            <pc:sldMk cId="2776491" sldId="270"/>
            <ac:spMk id="3" creationId="{172ACA8E-E44A-A801-95D4-0B250056923A}"/>
          </ac:spMkLst>
        </pc:spChg>
        <pc:spChg chg="mod">
          <ac:chgData name="MARKO VLADIĆ" userId="1c1dde17-a2f3-48ca-a904-46cf065694d3" providerId="ADAL" clId="{D915D924-9554-483B-B7AE-251936F4B900}" dt="2022-09-06T11:14:09.527" v="2168" actId="403"/>
          <ac:spMkLst>
            <pc:docMk/>
            <pc:sldMk cId="2776491" sldId="270"/>
            <ac:spMk id="8" creationId="{61FF1F8A-2BE9-3DE1-2A88-F6FA50A84514}"/>
          </ac:spMkLst>
        </pc:spChg>
        <pc:spChg chg="mod">
          <ac:chgData name="MARKO VLADIĆ" userId="1c1dde17-a2f3-48ca-a904-46cf065694d3" providerId="ADAL" clId="{D915D924-9554-483B-B7AE-251936F4B900}" dt="2022-09-06T11:14:13.127" v="2170" actId="403"/>
          <ac:spMkLst>
            <pc:docMk/>
            <pc:sldMk cId="2776491" sldId="270"/>
            <ac:spMk id="10" creationId="{8136CFEE-7FD0-7C05-4E01-044691642658}"/>
          </ac:spMkLst>
        </pc:spChg>
        <pc:spChg chg="mod">
          <ac:chgData name="MARKO VLADIĆ" userId="1c1dde17-a2f3-48ca-a904-46cf065694d3" providerId="ADAL" clId="{D915D924-9554-483B-B7AE-251936F4B900}" dt="2022-09-06T11:14:17.711" v="2172" actId="403"/>
          <ac:spMkLst>
            <pc:docMk/>
            <pc:sldMk cId="2776491" sldId="270"/>
            <ac:spMk id="11" creationId="{78D4FC49-1F8F-9350-CB83-C6470C2C3625}"/>
          </ac:spMkLst>
        </pc:spChg>
        <pc:cxnChg chg="mod">
          <ac:chgData name="MARKO VLADIĆ" userId="1c1dde17-a2f3-48ca-a904-46cf065694d3" providerId="ADAL" clId="{D915D924-9554-483B-B7AE-251936F4B900}" dt="2022-09-06T11:12:07.069" v="2052" actId="14100"/>
          <ac:cxnSpMkLst>
            <pc:docMk/>
            <pc:sldMk cId="2776491" sldId="270"/>
            <ac:cxnSpMk id="15" creationId="{8AE00B78-4C91-9496-7C30-E911E6616145}"/>
          </ac:cxnSpMkLst>
        </pc:cxnChg>
        <pc:cxnChg chg="mod">
          <ac:chgData name="MARKO VLADIĆ" userId="1c1dde17-a2f3-48ca-a904-46cf065694d3" providerId="ADAL" clId="{D915D924-9554-483B-B7AE-251936F4B900}" dt="2022-09-06T11:12:02.630" v="2051" actId="14100"/>
          <ac:cxnSpMkLst>
            <pc:docMk/>
            <pc:sldMk cId="2776491" sldId="270"/>
            <ac:cxnSpMk id="20" creationId="{B83A5F6F-AA77-D37E-05B3-13DD89E1CD34}"/>
          </ac:cxnSpMkLst>
        </pc:cxnChg>
      </pc:sldChg>
      <pc:sldChg chg="addSp delSp modSp new mod modAnim">
        <pc:chgData name="MARKO VLADIĆ" userId="1c1dde17-a2f3-48ca-a904-46cf065694d3" providerId="ADAL" clId="{D915D924-9554-483B-B7AE-251936F4B900}" dt="2022-09-07T08:32:58.984" v="2897"/>
        <pc:sldMkLst>
          <pc:docMk/>
          <pc:sldMk cId="3573497895" sldId="271"/>
        </pc:sldMkLst>
        <pc:spChg chg="del">
          <ac:chgData name="MARKO VLADIĆ" userId="1c1dde17-a2f3-48ca-a904-46cf065694d3" providerId="ADAL" clId="{D915D924-9554-483B-B7AE-251936F4B900}" dt="2022-09-07T08:04:01.132" v="2212" actId="478"/>
          <ac:spMkLst>
            <pc:docMk/>
            <pc:sldMk cId="3573497895" sldId="271"/>
            <ac:spMk id="2" creationId="{8DE3550C-074B-F455-EBE2-F9D210E50CA9}"/>
          </ac:spMkLst>
        </pc:spChg>
        <pc:spChg chg="mod">
          <ac:chgData name="MARKO VLADIĆ" userId="1c1dde17-a2f3-48ca-a904-46cf065694d3" providerId="ADAL" clId="{D915D924-9554-483B-B7AE-251936F4B900}" dt="2022-09-07T08:03:58.572" v="2211" actId="20577"/>
          <ac:spMkLst>
            <pc:docMk/>
            <pc:sldMk cId="3573497895" sldId="271"/>
            <ac:spMk id="3" creationId="{528AAC20-F7A9-7F6F-0BA9-EC733A96A877}"/>
          </ac:spMkLst>
        </pc:spChg>
        <pc:spChg chg="add mod">
          <ac:chgData name="MARKO VLADIĆ" userId="1c1dde17-a2f3-48ca-a904-46cf065694d3" providerId="ADAL" clId="{D915D924-9554-483B-B7AE-251936F4B900}" dt="2022-09-07T08:05:54.051" v="2295" actId="1076"/>
          <ac:spMkLst>
            <pc:docMk/>
            <pc:sldMk cId="3573497895" sldId="271"/>
            <ac:spMk id="8" creationId="{25325CE4-0734-13D0-4D8F-85C02537718E}"/>
          </ac:spMkLst>
        </pc:spChg>
        <pc:spChg chg="add mod">
          <ac:chgData name="MARKO VLADIĆ" userId="1c1dde17-a2f3-48ca-a904-46cf065694d3" providerId="ADAL" clId="{D915D924-9554-483B-B7AE-251936F4B900}" dt="2022-09-07T08:07:14.573" v="2346" actId="1076"/>
          <ac:spMkLst>
            <pc:docMk/>
            <pc:sldMk cId="3573497895" sldId="271"/>
            <ac:spMk id="13" creationId="{C042167B-088F-D5F1-671D-3FEDD1BB6C5F}"/>
          </ac:spMkLst>
        </pc:spChg>
        <pc:picChg chg="add mod">
          <ac:chgData name="MARKO VLADIĆ" userId="1c1dde17-a2f3-48ca-a904-46cf065694d3" providerId="ADAL" clId="{D915D924-9554-483B-B7AE-251936F4B900}" dt="2022-09-07T08:08:51.874" v="2361" actId="14100"/>
          <ac:picMkLst>
            <pc:docMk/>
            <pc:sldMk cId="3573497895" sldId="271"/>
            <ac:picMk id="5" creationId="{72061CB5-5F0E-45AE-3F12-C29067FF4ED0}"/>
          </ac:picMkLst>
        </pc:picChg>
        <pc:picChg chg="add mod">
          <ac:chgData name="MARKO VLADIĆ" userId="1c1dde17-a2f3-48ca-a904-46cf065694d3" providerId="ADAL" clId="{D915D924-9554-483B-B7AE-251936F4B900}" dt="2022-09-07T08:05:17.511" v="2221" actId="1076"/>
          <ac:picMkLst>
            <pc:docMk/>
            <pc:sldMk cId="3573497895" sldId="271"/>
            <ac:picMk id="7" creationId="{10C4D05F-B4C4-28E5-4EDE-104B7635C3DA}"/>
          </ac:picMkLst>
        </pc:picChg>
        <pc:picChg chg="add mod">
          <ac:chgData name="MARKO VLADIĆ" userId="1c1dde17-a2f3-48ca-a904-46cf065694d3" providerId="ADAL" clId="{D915D924-9554-483B-B7AE-251936F4B900}" dt="2022-09-07T08:09:00.098" v="2364" actId="1076"/>
          <ac:picMkLst>
            <pc:docMk/>
            <pc:sldMk cId="3573497895" sldId="271"/>
            <ac:picMk id="10" creationId="{F204C68B-996B-F7EC-5925-6E9D4297993D}"/>
          </ac:picMkLst>
        </pc:picChg>
        <pc:picChg chg="add mod">
          <ac:chgData name="MARKO VLADIĆ" userId="1c1dde17-a2f3-48ca-a904-46cf065694d3" providerId="ADAL" clId="{D915D924-9554-483B-B7AE-251936F4B900}" dt="2022-09-07T08:06:53.897" v="2308" actId="1076"/>
          <ac:picMkLst>
            <pc:docMk/>
            <pc:sldMk cId="3573497895" sldId="271"/>
            <ac:picMk id="12" creationId="{CAB93005-4722-0ECD-3154-AE5166FD0F3E}"/>
          </ac:picMkLst>
        </pc:picChg>
      </pc:sldChg>
      <pc:sldChg chg="addSp delSp modSp new mod modAnim">
        <pc:chgData name="MARKO VLADIĆ" userId="1c1dde17-a2f3-48ca-a904-46cf065694d3" providerId="ADAL" clId="{D915D924-9554-483B-B7AE-251936F4B900}" dt="2022-09-07T08:33:14.838" v="2898"/>
        <pc:sldMkLst>
          <pc:docMk/>
          <pc:sldMk cId="2978053561" sldId="272"/>
        </pc:sldMkLst>
        <pc:spChg chg="del">
          <ac:chgData name="MARKO VLADIĆ" userId="1c1dde17-a2f3-48ca-a904-46cf065694d3" providerId="ADAL" clId="{D915D924-9554-483B-B7AE-251936F4B900}" dt="2022-09-07T08:13:36.054" v="2389" actId="478"/>
          <ac:spMkLst>
            <pc:docMk/>
            <pc:sldMk cId="2978053561" sldId="272"/>
            <ac:spMk id="2" creationId="{1C36C0E3-6412-69B4-11CE-08A05B0227BB}"/>
          </ac:spMkLst>
        </pc:spChg>
        <pc:spChg chg="mod">
          <ac:chgData name="MARKO VLADIĆ" userId="1c1dde17-a2f3-48ca-a904-46cf065694d3" providerId="ADAL" clId="{D915D924-9554-483B-B7AE-251936F4B900}" dt="2022-09-07T08:12:16.882" v="2386" actId="1076"/>
          <ac:spMkLst>
            <pc:docMk/>
            <pc:sldMk cId="2978053561" sldId="272"/>
            <ac:spMk id="3" creationId="{D77DE1E5-DEBA-8D12-AFBD-6D53F38D33C7}"/>
          </ac:spMkLst>
        </pc:spChg>
        <pc:spChg chg="add mod">
          <ac:chgData name="MARKO VLADIĆ" userId="1c1dde17-a2f3-48ca-a904-46cf065694d3" providerId="ADAL" clId="{D915D924-9554-483B-B7AE-251936F4B900}" dt="2022-09-07T08:15:07.703" v="2399" actId="208"/>
          <ac:spMkLst>
            <pc:docMk/>
            <pc:sldMk cId="2978053561" sldId="272"/>
            <ac:spMk id="6" creationId="{F92426C9-81B9-5C87-D69B-EEFFA63FE137}"/>
          </ac:spMkLst>
        </pc:spChg>
        <pc:spChg chg="add mod">
          <ac:chgData name="MARKO VLADIĆ" userId="1c1dde17-a2f3-48ca-a904-46cf065694d3" providerId="ADAL" clId="{D915D924-9554-483B-B7AE-251936F4B900}" dt="2022-09-07T08:15:21.440" v="2404" actId="1076"/>
          <ac:spMkLst>
            <pc:docMk/>
            <pc:sldMk cId="2978053561" sldId="272"/>
            <ac:spMk id="7" creationId="{8082BCC6-007E-4858-16E6-A707F8516BB9}"/>
          </ac:spMkLst>
        </pc:spChg>
        <pc:spChg chg="add mod">
          <ac:chgData name="MARKO VLADIĆ" userId="1c1dde17-a2f3-48ca-a904-46cf065694d3" providerId="ADAL" clId="{D915D924-9554-483B-B7AE-251936F4B900}" dt="2022-09-07T08:16:35.476" v="2462" actId="20577"/>
          <ac:spMkLst>
            <pc:docMk/>
            <pc:sldMk cId="2978053561" sldId="272"/>
            <ac:spMk id="10" creationId="{FB2BCE1E-C248-7378-BDF7-EA51066A0E09}"/>
          </ac:spMkLst>
        </pc:spChg>
        <pc:spChg chg="add mod">
          <ac:chgData name="MARKO VLADIĆ" userId="1c1dde17-a2f3-48ca-a904-46cf065694d3" providerId="ADAL" clId="{D915D924-9554-483B-B7AE-251936F4B900}" dt="2022-09-07T08:19:03.583" v="2523" actId="1076"/>
          <ac:spMkLst>
            <pc:docMk/>
            <pc:sldMk cId="2978053561" sldId="272"/>
            <ac:spMk id="15" creationId="{DB4203F3-EDB9-0B37-B0B2-2A3DF82DCA01}"/>
          </ac:spMkLst>
        </pc:spChg>
        <pc:spChg chg="add mod">
          <ac:chgData name="MARKO VLADIĆ" userId="1c1dde17-a2f3-48ca-a904-46cf065694d3" providerId="ADAL" clId="{D915D924-9554-483B-B7AE-251936F4B900}" dt="2022-09-07T08:20:44.927" v="2564" actId="1076"/>
          <ac:spMkLst>
            <pc:docMk/>
            <pc:sldMk cId="2978053561" sldId="272"/>
            <ac:spMk id="20" creationId="{E6FB90B9-02C9-5B79-6993-0909A1DC861D}"/>
          </ac:spMkLst>
        </pc:spChg>
        <pc:picChg chg="add mod">
          <ac:chgData name="MARKO VLADIĆ" userId="1c1dde17-a2f3-48ca-a904-46cf065694d3" providerId="ADAL" clId="{D915D924-9554-483B-B7AE-251936F4B900}" dt="2022-09-07T08:13:42.082" v="2393" actId="1076"/>
          <ac:picMkLst>
            <pc:docMk/>
            <pc:sldMk cId="2978053561" sldId="272"/>
            <ac:picMk id="5" creationId="{C5D5FA38-603C-9DEE-071D-6C575C9FE638}"/>
          </ac:picMkLst>
        </pc:picChg>
        <pc:picChg chg="add mod">
          <ac:chgData name="MARKO VLADIĆ" userId="1c1dde17-a2f3-48ca-a904-46cf065694d3" providerId="ADAL" clId="{D915D924-9554-483B-B7AE-251936F4B900}" dt="2022-09-07T08:16:07.279" v="2410" actId="1076"/>
          <ac:picMkLst>
            <pc:docMk/>
            <pc:sldMk cId="2978053561" sldId="272"/>
            <ac:picMk id="9" creationId="{98510D6B-3A89-1D5C-56BA-75CDF2DB10F7}"/>
          </ac:picMkLst>
        </pc:picChg>
        <pc:picChg chg="add mod">
          <ac:chgData name="MARKO VLADIĆ" userId="1c1dde17-a2f3-48ca-a904-46cf065694d3" providerId="ADAL" clId="{D915D924-9554-483B-B7AE-251936F4B900}" dt="2022-09-07T08:17:33.015" v="2473" actId="1076"/>
          <ac:picMkLst>
            <pc:docMk/>
            <pc:sldMk cId="2978053561" sldId="272"/>
            <ac:picMk id="12" creationId="{2283BF12-FF9D-75DA-BC78-DC15078C6F0A}"/>
          </ac:picMkLst>
        </pc:picChg>
        <pc:picChg chg="add mod">
          <ac:chgData name="MARKO VLADIĆ" userId="1c1dde17-a2f3-48ca-a904-46cf065694d3" providerId="ADAL" clId="{D915D924-9554-483B-B7AE-251936F4B900}" dt="2022-09-07T08:18:36.427" v="2478" actId="1076"/>
          <ac:picMkLst>
            <pc:docMk/>
            <pc:sldMk cId="2978053561" sldId="272"/>
            <ac:picMk id="14" creationId="{B26FC8C2-DBA7-FC0F-002E-F3F8F8F103B9}"/>
          </ac:picMkLst>
        </pc:picChg>
        <pc:picChg chg="add mod">
          <ac:chgData name="MARKO VLADIĆ" userId="1c1dde17-a2f3-48ca-a904-46cf065694d3" providerId="ADAL" clId="{D915D924-9554-483B-B7AE-251936F4B900}" dt="2022-09-07T08:20:21.323" v="2534" actId="1076"/>
          <ac:picMkLst>
            <pc:docMk/>
            <pc:sldMk cId="2978053561" sldId="272"/>
            <ac:picMk id="17" creationId="{1ECC2420-5695-8D3D-CEC2-07E277E6CD81}"/>
          </ac:picMkLst>
        </pc:picChg>
        <pc:picChg chg="add mod">
          <ac:chgData name="MARKO VLADIĆ" userId="1c1dde17-a2f3-48ca-a904-46cf065694d3" providerId="ADAL" clId="{D915D924-9554-483B-B7AE-251936F4B900}" dt="2022-09-07T08:20:24.829" v="2537" actId="1076"/>
          <ac:picMkLst>
            <pc:docMk/>
            <pc:sldMk cId="2978053561" sldId="272"/>
            <ac:picMk id="19" creationId="{ADAAB027-6EA8-0F4B-6DA0-EBDF09F31F09}"/>
          </ac:picMkLst>
        </pc:picChg>
      </pc:sldChg>
      <pc:sldChg chg="addSp delSp modSp new mod modAnim">
        <pc:chgData name="MARKO VLADIĆ" userId="1c1dde17-a2f3-48ca-a904-46cf065694d3" providerId="ADAL" clId="{D915D924-9554-483B-B7AE-251936F4B900}" dt="2022-09-07T08:33:25.515" v="2899"/>
        <pc:sldMkLst>
          <pc:docMk/>
          <pc:sldMk cId="3804350524" sldId="273"/>
        </pc:sldMkLst>
        <pc:spChg chg="del">
          <ac:chgData name="MARKO VLADIĆ" userId="1c1dde17-a2f3-48ca-a904-46cf065694d3" providerId="ADAL" clId="{D915D924-9554-483B-B7AE-251936F4B900}" dt="2022-09-07T08:21:51.453" v="2587" actId="478"/>
          <ac:spMkLst>
            <pc:docMk/>
            <pc:sldMk cId="3804350524" sldId="273"/>
            <ac:spMk id="2" creationId="{2B7226B5-29B7-3463-2DFD-21B7610E1910}"/>
          </ac:spMkLst>
        </pc:spChg>
        <pc:spChg chg="mod">
          <ac:chgData name="MARKO VLADIĆ" userId="1c1dde17-a2f3-48ca-a904-46cf065694d3" providerId="ADAL" clId="{D915D924-9554-483B-B7AE-251936F4B900}" dt="2022-09-07T08:21:32.094" v="2586" actId="20577"/>
          <ac:spMkLst>
            <pc:docMk/>
            <pc:sldMk cId="3804350524" sldId="273"/>
            <ac:spMk id="3" creationId="{2A7A5D15-A8C2-A727-BEE9-BC8BF962779E}"/>
          </ac:spMkLst>
        </pc:spChg>
        <pc:spChg chg="add mod">
          <ac:chgData name="MARKO VLADIĆ" userId="1c1dde17-a2f3-48ca-a904-46cf065694d3" providerId="ADAL" clId="{D915D924-9554-483B-B7AE-251936F4B900}" dt="2022-09-07T08:25:40.795" v="2635" actId="1076"/>
          <ac:spMkLst>
            <pc:docMk/>
            <pc:sldMk cId="3804350524" sldId="273"/>
            <ac:spMk id="8" creationId="{89B24BF5-2642-CD29-0BFC-04922915D0D8}"/>
          </ac:spMkLst>
        </pc:spChg>
        <pc:picChg chg="add mod">
          <ac:chgData name="MARKO VLADIĆ" userId="1c1dde17-a2f3-48ca-a904-46cf065694d3" providerId="ADAL" clId="{D915D924-9554-483B-B7AE-251936F4B900}" dt="2022-09-07T08:22:22.272" v="2591" actId="1076"/>
          <ac:picMkLst>
            <pc:docMk/>
            <pc:sldMk cId="3804350524" sldId="273"/>
            <ac:picMk id="5" creationId="{224822AD-B1B5-9BDE-7A33-5D07E5CF7D16}"/>
          </ac:picMkLst>
        </pc:picChg>
        <pc:picChg chg="add mod">
          <ac:chgData name="MARKO VLADIĆ" userId="1c1dde17-a2f3-48ca-a904-46cf065694d3" providerId="ADAL" clId="{D915D924-9554-483B-B7AE-251936F4B900}" dt="2022-09-07T08:24:46.294" v="2597" actId="1076"/>
          <ac:picMkLst>
            <pc:docMk/>
            <pc:sldMk cId="3804350524" sldId="273"/>
            <ac:picMk id="7" creationId="{5316340A-6799-3631-0E40-71BB3617FDF6}"/>
          </ac:picMkLst>
        </pc:picChg>
      </pc:sldChg>
      <pc:sldChg chg="addSp modSp new mod modAnim">
        <pc:chgData name="MARKO VLADIĆ" userId="1c1dde17-a2f3-48ca-a904-46cf065694d3" providerId="ADAL" clId="{D915D924-9554-483B-B7AE-251936F4B900}" dt="2022-09-07T08:29:29.137" v="2890"/>
        <pc:sldMkLst>
          <pc:docMk/>
          <pc:sldMk cId="3424897935" sldId="274"/>
        </pc:sldMkLst>
        <pc:spChg chg="mod">
          <ac:chgData name="MARKO VLADIĆ" userId="1c1dde17-a2f3-48ca-a904-46cf065694d3" providerId="ADAL" clId="{D915D924-9554-483B-B7AE-251936F4B900}" dt="2022-09-07T08:27:43.319" v="2854" actId="20577"/>
          <ac:spMkLst>
            <pc:docMk/>
            <pc:sldMk cId="3424897935" sldId="274"/>
            <ac:spMk id="2" creationId="{7C5D60EF-8F0C-2165-87DF-B892872AE40E}"/>
          </ac:spMkLst>
        </pc:spChg>
        <pc:spChg chg="mod">
          <ac:chgData name="MARKO VLADIĆ" userId="1c1dde17-a2f3-48ca-a904-46cf065694d3" providerId="ADAL" clId="{D915D924-9554-483B-B7AE-251936F4B900}" dt="2022-09-07T08:26:33.971" v="2655" actId="20577"/>
          <ac:spMkLst>
            <pc:docMk/>
            <pc:sldMk cId="3424897935" sldId="274"/>
            <ac:spMk id="3" creationId="{90CE7209-20E4-63DD-9EBD-7C2C0AF530A7}"/>
          </ac:spMkLst>
        </pc:spChg>
        <pc:spChg chg="add mod">
          <ac:chgData name="MARKO VLADIĆ" userId="1c1dde17-a2f3-48ca-a904-46cf065694d3" providerId="ADAL" clId="{D915D924-9554-483B-B7AE-251936F4B900}" dt="2022-09-07T08:29:08.967" v="2887" actId="1076"/>
          <ac:spMkLst>
            <pc:docMk/>
            <pc:sldMk cId="3424897935" sldId="274"/>
            <ac:spMk id="6" creationId="{0D4A8303-EF22-FB3C-6B13-E176269BC1AE}"/>
          </ac:spMkLst>
        </pc:spChg>
        <pc:picChg chg="add mod">
          <ac:chgData name="MARKO VLADIĆ" userId="1c1dde17-a2f3-48ca-a904-46cf065694d3" providerId="ADAL" clId="{D915D924-9554-483B-B7AE-251936F4B900}" dt="2022-09-07T08:28:31.401" v="2858" actId="1076"/>
          <ac:picMkLst>
            <pc:docMk/>
            <pc:sldMk cId="3424897935" sldId="274"/>
            <ac:picMk id="5" creationId="{5C81CBED-250A-A636-1076-CB972C32E5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22257-8810-43EB-AD42-42E24EB08D04}" type="datetimeFigureOut">
              <a:rPr lang="hr-HR" smtClean="0"/>
              <a:t>6.9.2022.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5CC8F-AD7D-4525-B0E1-2218A05C3A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542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Pritisnuti na vrstu stijene da bi se pojavio </a:t>
            </a:r>
            <a:r>
              <a:rPr lang="hr-HR" dirty="0" err="1"/>
              <a:t>slide</a:t>
            </a:r>
            <a:r>
              <a:rPr lang="hr-HR" dirty="0"/>
              <a:t> s više detalja.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5CC8F-AD7D-4525-B0E1-2218A05C3A4A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18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Pritisnuti crveni kružić za povratak na </a:t>
            </a:r>
            <a:r>
              <a:rPr lang="hr-HR" dirty="0" err="1"/>
              <a:t>slide</a:t>
            </a:r>
            <a:r>
              <a:rPr lang="hr-HR" dirty="0"/>
              <a:t> „Vrste stijena”.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5CC8F-AD7D-4525-B0E1-2218A05C3A4A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16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Pritisnuti na vrstu stijene da bi se pojavio </a:t>
            </a:r>
            <a:r>
              <a:rPr lang="hr-HR" dirty="0" err="1"/>
              <a:t>slide</a:t>
            </a:r>
            <a:r>
              <a:rPr lang="hr-HR" dirty="0"/>
              <a:t> s više detalja.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5CC8F-AD7D-4525-B0E1-2218A05C3A4A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449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719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172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255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539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312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197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74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5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New folder\ppt-header-GEA-4-1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2192000" cy="114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4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OsQNHFlF8w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youtube.com/watch?v=omZj4GboJ00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yrXAGY1d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zbtAXW-2nz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Starost i građa Zemlje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2985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8AAC20-F7A9-7F6F-0BA9-EC733A96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Divergentne granice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2061CB5-5F0E-45AE-3F12-C29067FF4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51" y="2778066"/>
            <a:ext cx="8794754" cy="372085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0C4D05F-B4C4-28E5-4EDE-104B7635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983" y="2914555"/>
            <a:ext cx="5376554" cy="358436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5325CE4-0734-13D0-4D8F-85C02537718E}"/>
              </a:ext>
            </a:extLst>
          </p:cNvPr>
          <p:cNvSpPr txBox="1"/>
          <p:nvPr/>
        </p:nvSpPr>
        <p:spPr>
          <a:xfrm>
            <a:off x="9551504" y="2914555"/>
            <a:ext cx="2012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Pukotina između </a:t>
            </a:r>
          </a:p>
          <a:p>
            <a:r>
              <a:rPr lang="hr-HR" dirty="0"/>
              <a:t>Sjevernoameričke i </a:t>
            </a:r>
          </a:p>
          <a:p>
            <a:r>
              <a:rPr lang="hr-HR" dirty="0"/>
              <a:t>Euroazijske ploče </a:t>
            </a:r>
          </a:p>
          <a:p>
            <a:r>
              <a:rPr lang="hr-HR" dirty="0"/>
              <a:t>na Islandu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204C68B-996B-F7EC-5925-6E9D4297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5" y="2914555"/>
            <a:ext cx="8921070" cy="346739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AB93005-4722-0ECD-3154-AE5166FD0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071" y="2664531"/>
            <a:ext cx="6105993" cy="4084414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C042167B-088F-D5F1-671D-3FEDD1BB6C5F}"/>
              </a:ext>
            </a:extLst>
          </p:cNvPr>
          <p:cNvSpPr txBox="1"/>
          <p:nvPr/>
        </p:nvSpPr>
        <p:spPr>
          <a:xfrm>
            <a:off x="9590915" y="2914555"/>
            <a:ext cx="180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Afrička rasjedna </a:t>
            </a:r>
          </a:p>
          <a:p>
            <a:r>
              <a:rPr lang="hr-HR" dirty="0"/>
              <a:t>dolina u Tanzaniji</a:t>
            </a:r>
          </a:p>
        </p:txBody>
      </p:sp>
    </p:spTree>
    <p:extLst>
      <p:ext uri="{BB962C8B-B14F-4D97-AF65-F5344CB8AC3E}">
        <p14:creationId xmlns:p14="http://schemas.microsoft.com/office/powerpoint/2010/main" val="357349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77DE1E5-DEBA-8D12-AFBD-6D53F38D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3606"/>
            <a:ext cx="10515600" cy="770868"/>
          </a:xfrm>
        </p:spPr>
        <p:txBody>
          <a:bodyPr/>
          <a:lstStyle/>
          <a:p>
            <a:r>
              <a:rPr lang="hr-HR" dirty="0"/>
              <a:t>Konvergentne granice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D5FA38-603C-9DEE-071D-6C575C9F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28" y="2829717"/>
            <a:ext cx="8695686" cy="338762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92426C9-81B9-5C87-D69B-EEFFA63FE137}"/>
              </a:ext>
            </a:extLst>
          </p:cNvPr>
          <p:cNvSpPr/>
          <p:nvPr/>
        </p:nvSpPr>
        <p:spPr>
          <a:xfrm>
            <a:off x="985028" y="2829717"/>
            <a:ext cx="755374" cy="864704"/>
          </a:xfrm>
          <a:prstGeom prst="rect">
            <a:avLst/>
          </a:prstGeom>
          <a:solidFill>
            <a:srgbClr val="EBEDED"/>
          </a:solidFill>
          <a:ln>
            <a:solidFill>
              <a:srgbClr val="EB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082BCC6-007E-4858-16E6-A707F8516BB9}"/>
              </a:ext>
            </a:extLst>
          </p:cNvPr>
          <p:cNvSpPr/>
          <p:nvPr/>
        </p:nvSpPr>
        <p:spPr>
          <a:xfrm>
            <a:off x="1175136" y="5986907"/>
            <a:ext cx="5244518" cy="230430"/>
          </a:xfrm>
          <a:prstGeom prst="rect">
            <a:avLst/>
          </a:prstGeom>
          <a:solidFill>
            <a:srgbClr val="EBEDED"/>
          </a:solidFill>
          <a:ln>
            <a:solidFill>
              <a:srgbClr val="EB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8510D6B-3A89-1D5C-56BA-75CDF2DB1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43" y="2623545"/>
            <a:ext cx="5719371" cy="379996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FB2BCE1E-C248-7378-BDF7-EA51066A0E09}"/>
              </a:ext>
            </a:extLst>
          </p:cNvPr>
          <p:cNvSpPr txBox="1"/>
          <p:nvPr/>
        </p:nvSpPr>
        <p:spPr>
          <a:xfrm>
            <a:off x="9813368" y="2729360"/>
            <a:ext cx="2388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Vulkanske stijene </a:t>
            </a:r>
          </a:p>
          <a:p>
            <a:r>
              <a:rPr lang="hr-HR" dirty="0"/>
              <a:t>na Marijanskom otočju </a:t>
            </a:r>
          </a:p>
          <a:p>
            <a:r>
              <a:rPr lang="hr-HR" dirty="0"/>
              <a:t>(Guam)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283BF12-FF9D-75DA-BC78-DC15078C6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28356"/>
            <a:ext cx="8794449" cy="328898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26FC8C2-DBA7-FC0F-002E-F3F8F8F10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38" y="2852847"/>
            <a:ext cx="9329876" cy="2837119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DB4203F3-EDB9-0B37-B0B2-2A3DF82DCA01}"/>
              </a:ext>
            </a:extLst>
          </p:cNvPr>
          <p:cNvSpPr txBox="1"/>
          <p:nvPr/>
        </p:nvSpPr>
        <p:spPr>
          <a:xfrm>
            <a:off x="9798640" y="2729360"/>
            <a:ext cx="1919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Vulkan </a:t>
            </a:r>
            <a:r>
              <a:rPr lang="hr-HR" dirty="0" err="1"/>
              <a:t>Hualca</a:t>
            </a:r>
            <a:r>
              <a:rPr lang="hr-HR" dirty="0"/>
              <a:t> </a:t>
            </a:r>
            <a:r>
              <a:rPr lang="hr-HR" dirty="0" err="1"/>
              <a:t>Hualca</a:t>
            </a:r>
            <a:r>
              <a:rPr lang="hr-HR" dirty="0"/>
              <a:t> na peruanskim Andama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1ECC2420-5695-8D3D-CEC2-07E277E6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61" y="2988547"/>
            <a:ext cx="9377315" cy="296060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DAAB027-6EA8-0F4B-6DA0-EBDF09F31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939" y="2426959"/>
            <a:ext cx="5918122" cy="3924742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E6FB90B9-02C9-5B79-6993-0909A1DC861D}"/>
              </a:ext>
            </a:extLst>
          </p:cNvPr>
          <p:cNvSpPr txBox="1"/>
          <p:nvPr/>
        </p:nvSpPr>
        <p:spPr>
          <a:xfrm>
            <a:off x="9841125" y="2729360"/>
            <a:ext cx="1554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Himalaja s </a:t>
            </a:r>
          </a:p>
          <a:p>
            <a:r>
              <a:rPr lang="hr-HR" dirty="0"/>
              <a:t>Mt. Everestom</a:t>
            </a:r>
          </a:p>
        </p:txBody>
      </p:sp>
    </p:spTree>
    <p:extLst>
      <p:ext uri="{BB962C8B-B14F-4D97-AF65-F5344CB8AC3E}">
        <p14:creationId xmlns:p14="http://schemas.microsoft.com/office/powerpoint/2010/main" val="29780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/>
      <p:bldP spid="10" grpId="1"/>
      <p:bldP spid="15" grpId="0"/>
      <p:bldP spid="15" grpId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A7A5D15-A8C2-A727-BEE9-BC8BF962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Transformne</a:t>
            </a:r>
            <a:r>
              <a:rPr lang="hr-HR" dirty="0"/>
              <a:t> granice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24822AD-B1B5-9BDE-7A33-5D07E5CF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4468"/>
            <a:ext cx="9079777" cy="35257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316340A-6799-3631-0E40-71BB3617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211" y="2832961"/>
            <a:ext cx="6210589" cy="378879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89B24BF5-2642-CD29-0BFC-04922915D0D8}"/>
              </a:ext>
            </a:extLst>
          </p:cNvPr>
          <p:cNvSpPr txBox="1"/>
          <p:nvPr/>
        </p:nvSpPr>
        <p:spPr>
          <a:xfrm>
            <a:off x="9985513" y="2964468"/>
            <a:ext cx="220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Rasjed San Andreas na zapadu SAD-a</a:t>
            </a:r>
          </a:p>
        </p:txBody>
      </p:sp>
    </p:spTree>
    <p:extLst>
      <p:ext uri="{BB962C8B-B14F-4D97-AF65-F5344CB8AC3E}">
        <p14:creationId xmlns:p14="http://schemas.microsoft.com/office/powerpoint/2010/main" val="38043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C5D60EF-8F0C-2165-87DF-B892872A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Vulkani najčešći na divergentnim i konvergentnim granicama</a:t>
            </a:r>
          </a:p>
          <a:p>
            <a:r>
              <a:rPr lang="hr-HR" dirty="0"/>
              <a:t>Potresi najsnažniji na konvergentnim i </a:t>
            </a:r>
            <a:r>
              <a:rPr lang="hr-HR" dirty="0" err="1"/>
              <a:t>transformnim</a:t>
            </a:r>
            <a:r>
              <a:rPr lang="hr-HR" dirty="0"/>
              <a:t> granicama (mogu izazvati i </a:t>
            </a:r>
            <a:r>
              <a:rPr lang="hr-HR" dirty="0" err="1"/>
              <a:t>tsunamije</a:t>
            </a:r>
            <a:r>
              <a:rPr lang="hr-HR" dirty="0"/>
              <a:t>)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0CE7209-20E4-63DD-9EBD-7C2C0AF5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Vulkani i potresi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81CBED-250A-A636-1076-CB972C32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95141" cy="679637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D4A8303-EF22-FB3C-6B13-E176269BC1AE}"/>
              </a:ext>
            </a:extLst>
          </p:cNvPr>
          <p:cNvSpPr txBox="1"/>
          <p:nvPr/>
        </p:nvSpPr>
        <p:spPr>
          <a:xfrm>
            <a:off x="9605814" y="5996422"/>
            <a:ext cx="232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Vatreni pacifički prsten</a:t>
            </a:r>
          </a:p>
        </p:txBody>
      </p:sp>
    </p:spTree>
    <p:extLst>
      <p:ext uri="{BB962C8B-B14F-4D97-AF65-F5344CB8AC3E}">
        <p14:creationId xmlns:p14="http://schemas.microsoft.com/office/powerpoint/2010/main" val="34248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Rezervirano mjesto sadržaja 3" descr="Earth's Core">
                <a:extLst>
                  <a:ext uri="{FF2B5EF4-FFF2-40B4-BE49-F238E27FC236}">
                    <a16:creationId xmlns:a16="http://schemas.microsoft.com/office/drawing/2014/main" id="{71AA4AB1-D64E-62C5-9EE4-FE10F822254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07501167"/>
                  </p:ext>
                </p:extLst>
              </p:nvPr>
            </p:nvGraphicFramePr>
            <p:xfrm>
              <a:off x="4633781" y="2722418"/>
              <a:ext cx="2670660" cy="2642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70660" cy="2642840"/>
                    </a:xfrm>
                    <a:prstGeom prst="rect">
                      <a:avLst/>
                    </a:prstGeom>
                  </am3d:spPr>
                  <am3d:camera>
                    <am3d:pos x="0" y="0" z="814690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39" d="1000000"/>
                    <am3d:preTrans dx="-146" dy="-17999924" dz="152"/>
                    <am3d:scale>
                      <am3d:sx n="1000000" d="1000000"/>
                      <am3d:sy n="1000000" d="1000000"/>
                      <am3d:sz n="1000000" d="1000000"/>
                    </am3d:scale>
                    <am3d:rot ax="89178" ay="3052237" az="6919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736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Rezervirano mjesto sadržaja 3" descr="Earth's Core">
                <a:extLst>
                  <a:ext uri="{FF2B5EF4-FFF2-40B4-BE49-F238E27FC236}">
                    <a16:creationId xmlns:a16="http://schemas.microsoft.com/office/drawing/2014/main" id="{71AA4AB1-D64E-62C5-9EE4-FE10F82225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3781" y="2722418"/>
                <a:ext cx="2670660" cy="2642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kstniOkvir 4">
            <a:extLst>
              <a:ext uri="{FF2B5EF4-FFF2-40B4-BE49-F238E27FC236}">
                <a16:creationId xmlns:a16="http://schemas.microsoft.com/office/drawing/2014/main" id="{76EA4F43-CE5E-AD6C-BE13-C04B9D5A6766}"/>
              </a:ext>
            </a:extLst>
          </p:cNvPr>
          <p:cNvSpPr txBox="1"/>
          <p:nvPr/>
        </p:nvSpPr>
        <p:spPr>
          <a:xfrm>
            <a:off x="155864" y="1371600"/>
            <a:ext cx="43967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u="sng" dirty="0"/>
              <a:t>Zemljina kora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tanak površinski sloj 5-70km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ohlađena magma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tanja oceanska kora do 10km debljine</a:t>
            </a:r>
          </a:p>
          <a:p>
            <a:r>
              <a:rPr lang="hr-HR" sz="2000" dirty="0"/>
              <a:t> i deblja kontinentska do 70km debljine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14B7D424-A8DF-0268-C2BD-3B6A44FE7876}"/>
              </a:ext>
            </a:extLst>
          </p:cNvPr>
          <p:cNvCxnSpPr/>
          <p:nvPr/>
        </p:nvCxnSpPr>
        <p:spPr>
          <a:xfrm>
            <a:off x="2530136" y="3124940"/>
            <a:ext cx="2281561" cy="7368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68D34F4E-625D-28EA-DC64-D9CEA4EBF6BB}"/>
              </a:ext>
            </a:extLst>
          </p:cNvPr>
          <p:cNvSpPr txBox="1"/>
          <p:nvPr/>
        </p:nvSpPr>
        <p:spPr>
          <a:xfrm>
            <a:off x="155863" y="5068098"/>
            <a:ext cx="43967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u="sng" dirty="0"/>
              <a:t>Plašt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do otprilike 2900 km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¸temperatura raste s dubinom od 500°C do 4000°C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5257EA97-8B5C-F249-156D-BC28254406CD}"/>
              </a:ext>
            </a:extLst>
          </p:cNvPr>
          <p:cNvCxnSpPr>
            <a:cxnSpLocks/>
          </p:cNvCxnSpPr>
          <p:nvPr/>
        </p:nvCxnSpPr>
        <p:spPr>
          <a:xfrm flipV="1">
            <a:off x="3670916" y="4523362"/>
            <a:ext cx="1591748" cy="841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F1C4B653-7C95-C994-9598-FE7508FA85D1}"/>
              </a:ext>
            </a:extLst>
          </p:cNvPr>
          <p:cNvCxnSpPr>
            <a:stCxn id="8" idx="3"/>
          </p:cNvCxnSpPr>
          <p:nvPr/>
        </p:nvCxnSpPr>
        <p:spPr>
          <a:xfrm flipV="1">
            <a:off x="4552644" y="4731798"/>
            <a:ext cx="995900" cy="11365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99345FE-8837-38E9-9547-55D1A041B4B2}"/>
              </a:ext>
            </a:extLst>
          </p:cNvPr>
          <p:cNvSpPr txBox="1"/>
          <p:nvPr/>
        </p:nvSpPr>
        <p:spPr>
          <a:xfrm>
            <a:off x="4943891" y="544751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donji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AB1AD20-2BD9-6586-68A9-1783F743233A}"/>
              </a:ext>
            </a:extLst>
          </p:cNvPr>
          <p:cNvSpPr txBox="1"/>
          <p:nvPr/>
        </p:nvSpPr>
        <p:spPr>
          <a:xfrm>
            <a:off x="3847704" y="4643391"/>
            <a:ext cx="66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gornji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646F8825-77C1-2483-71FE-88C46C275023}"/>
              </a:ext>
            </a:extLst>
          </p:cNvPr>
          <p:cNvSpPr txBox="1"/>
          <p:nvPr/>
        </p:nvSpPr>
        <p:spPr>
          <a:xfrm>
            <a:off x="7639664" y="1371600"/>
            <a:ext cx="45523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u="sng" dirty="0"/>
              <a:t>Jezgra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od 2900km do središta 6370 km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užarena metalna jezgra s 5400°C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zbog visokog tlaka samo središte kruto</a:t>
            </a:r>
          </a:p>
          <a:p>
            <a:r>
              <a:rPr lang="hr-HR" sz="2000" dirty="0"/>
              <a:t>dok je vanjska jezgra tekuća (Zemljino</a:t>
            </a:r>
          </a:p>
          <a:p>
            <a:r>
              <a:rPr lang="hr-HR" sz="2000" dirty="0"/>
              <a:t>magnetsko polje)</a:t>
            </a:r>
          </a:p>
          <a:p>
            <a:endParaRPr lang="hr-HR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F3E4DA1-4AF5-613E-6476-B187CA5C237D}"/>
              </a:ext>
            </a:extLst>
          </p:cNvPr>
          <p:cNvSpPr txBox="1"/>
          <p:nvPr/>
        </p:nvSpPr>
        <p:spPr>
          <a:xfrm>
            <a:off x="9166627" y="5983727"/>
            <a:ext cx="2945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4"/>
              </a:rPr>
              <a:t>Zemljino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magnetsko</a:t>
            </a:r>
            <a:r>
              <a:rPr lang="en-US" dirty="0">
                <a:hlinkClick r:id="rId4"/>
              </a:rPr>
              <a:t> polje</a:t>
            </a:r>
            <a:endParaRPr lang="hr-HR" dirty="0"/>
          </a:p>
        </p:txBody>
      </p: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C9009BB6-857A-C8F7-4A65-7E42F685A31F}"/>
              </a:ext>
            </a:extLst>
          </p:cNvPr>
          <p:cNvCxnSpPr/>
          <p:nvPr/>
        </p:nvCxnSpPr>
        <p:spPr>
          <a:xfrm flipH="1">
            <a:off x="5726097" y="2610035"/>
            <a:ext cx="1660124" cy="977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9C6F71F1-785F-83D7-2FB7-A945121C55E8}"/>
              </a:ext>
            </a:extLst>
          </p:cNvPr>
          <p:cNvCxnSpPr>
            <a:cxnSpLocks/>
          </p:cNvCxnSpPr>
          <p:nvPr/>
        </p:nvCxnSpPr>
        <p:spPr>
          <a:xfrm flipH="1">
            <a:off x="5899334" y="3110806"/>
            <a:ext cx="1740330" cy="10066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111AE5F-49BD-3485-804A-551BFB99180F}"/>
              </a:ext>
            </a:extLst>
          </p:cNvPr>
          <p:cNvSpPr txBox="1"/>
          <p:nvPr/>
        </p:nvSpPr>
        <p:spPr>
          <a:xfrm>
            <a:off x="6277512" y="2440758"/>
            <a:ext cx="796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vanjska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42093175-7008-1AF0-8D47-CE1A3294D6E8}"/>
              </a:ext>
            </a:extLst>
          </p:cNvPr>
          <p:cNvSpPr txBox="1"/>
          <p:nvPr/>
        </p:nvSpPr>
        <p:spPr>
          <a:xfrm>
            <a:off x="7026866" y="3344712"/>
            <a:ext cx="998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unutarnja</a:t>
            </a:r>
          </a:p>
        </p:txBody>
      </p:sp>
    </p:spTree>
    <p:extLst>
      <p:ext uri="{BB962C8B-B14F-4D97-AF65-F5344CB8AC3E}">
        <p14:creationId xmlns:p14="http://schemas.microsoft.com/office/powerpoint/2010/main" val="21086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5" grpId="0"/>
      <p:bldP spid="16" grpId="0"/>
      <p:bldP spid="18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75BF664-EE32-0BBC-C039-92805FCF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3184487"/>
            <a:ext cx="4565904" cy="3304640"/>
          </a:xfrm>
        </p:spPr>
        <p:txBody>
          <a:bodyPr/>
          <a:lstStyle/>
          <a:p>
            <a:r>
              <a:rPr lang="hr-HR" dirty="0"/>
              <a:t>Granica između Zemljine kore i plašta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2F76D21-B250-41A9-2FE2-9079EC8B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7182678" cy="770868"/>
          </a:xfrm>
        </p:spPr>
        <p:txBody>
          <a:bodyPr>
            <a:normAutofit fontScale="90000"/>
          </a:bodyPr>
          <a:lstStyle/>
          <a:p>
            <a:r>
              <a:rPr lang="hr-HR" dirty="0"/>
              <a:t>Mohorovičićev (</a:t>
            </a:r>
            <a:r>
              <a:rPr lang="hr-HR" dirty="0" err="1"/>
              <a:t>Moho</a:t>
            </a:r>
            <a:r>
              <a:rPr lang="hr-HR" dirty="0"/>
              <a:t>) diskontinuitet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316F5CB-FC93-23DE-183C-5E7CCACCC89E}"/>
              </a:ext>
            </a:extLst>
          </p:cNvPr>
          <p:cNvSpPr txBox="1"/>
          <p:nvPr/>
        </p:nvSpPr>
        <p:spPr>
          <a:xfrm>
            <a:off x="758687" y="589475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2"/>
              </a:rPr>
              <a:t>Otkrivanje</a:t>
            </a:r>
            <a:r>
              <a:rPr lang="en-US" dirty="0">
                <a:hlinkClick r:id="rId2"/>
              </a:rPr>
              <a:t> Moho </a:t>
            </a:r>
            <a:r>
              <a:rPr lang="en-US" dirty="0" err="1">
                <a:hlinkClick r:id="rId2"/>
              </a:rPr>
              <a:t>sloja</a:t>
            </a: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94DD71B-FA74-2DAD-8D6C-1F6A2FB3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355" y="1808703"/>
            <a:ext cx="2974978" cy="44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9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72ACA8E-E44A-A801-95D4-0B250056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527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Vrste stijena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52898236-1651-839E-1D45-49A9577F30AF}"/>
              </a:ext>
            </a:extLst>
          </p:cNvPr>
          <p:cNvCxnSpPr>
            <a:stCxn id="3" idx="2"/>
          </p:cNvCxnSpPr>
          <p:nvPr/>
        </p:nvCxnSpPr>
        <p:spPr>
          <a:xfrm>
            <a:off x="6096000" y="2314395"/>
            <a:ext cx="0" cy="1114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5FB0A79C-527C-68A0-67EB-97409E6FF09E}"/>
              </a:ext>
            </a:extLst>
          </p:cNvPr>
          <p:cNvCxnSpPr>
            <a:cxnSpLocks/>
          </p:cNvCxnSpPr>
          <p:nvPr/>
        </p:nvCxnSpPr>
        <p:spPr>
          <a:xfrm>
            <a:off x="10284641" y="1828800"/>
            <a:ext cx="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94AD02CB-D69F-D110-9771-E978D010029A}"/>
              </a:ext>
            </a:extLst>
          </p:cNvPr>
          <p:cNvCxnSpPr>
            <a:cxnSpLocks/>
          </p:cNvCxnSpPr>
          <p:nvPr/>
        </p:nvCxnSpPr>
        <p:spPr>
          <a:xfrm>
            <a:off x="2139883" y="1828800"/>
            <a:ext cx="0" cy="1498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avokutnik: zaobljeni kutovi 7">
            <a:hlinkClick r:id="rId3" action="ppaction://hlinksldjump"/>
            <a:extLst>
              <a:ext uri="{FF2B5EF4-FFF2-40B4-BE49-F238E27FC236}">
                <a16:creationId xmlns:a16="http://schemas.microsoft.com/office/drawing/2014/main" id="{61FF1F8A-2BE9-3DE1-2A88-F6FA50A84514}"/>
              </a:ext>
            </a:extLst>
          </p:cNvPr>
          <p:cNvSpPr/>
          <p:nvPr/>
        </p:nvSpPr>
        <p:spPr>
          <a:xfrm>
            <a:off x="348792" y="3540552"/>
            <a:ext cx="3582183" cy="13386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tx1"/>
                </a:solidFill>
              </a:rPr>
              <a:t>Magmatske</a:t>
            </a:r>
            <a:r>
              <a:rPr lang="hr-HR" sz="2400" dirty="0">
                <a:solidFill>
                  <a:schemeClr val="tx1"/>
                </a:solidFill>
              </a:rPr>
              <a:t> ili vulkanske</a:t>
            </a:r>
          </a:p>
        </p:txBody>
      </p:sp>
      <p:sp>
        <p:nvSpPr>
          <p:cNvPr id="10" name="Pravokutnik: zaobljeni kutovi 9">
            <a:hlinkClick r:id="rId4" action="ppaction://hlinksldjump"/>
            <a:extLst>
              <a:ext uri="{FF2B5EF4-FFF2-40B4-BE49-F238E27FC236}">
                <a16:creationId xmlns:a16="http://schemas.microsoft.com/office/drawing/2014/main" id="{8136CFEE-7FD0-7C05-4E01-044691642658}"/>
              </a:ext>
            </a:extLst>
          </p:cNvPr>
          <p:cNvSpPr/>
          <p:nvPr/>
        </p:nvSpPr>
        <p:spPr>
          <a:xfrm>
            <a:off x="4304908" y="3540552"/>
            <a:ext cx="3582183" cy="13386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Sedimentne ili taložne</a:t>
            </a:r>
          </a:p>
        </p:txBody>
      </p:sp>
      <p:sp>
        <p:nvSpPr>
          <p:cNvPr id="11" name="Pravokutnik: zaobljeni kutovi 10">
            <a:hlinkClick r:id="rId5" action="ppaction://hlinksldjump"/>
            <a:extLst>
              <a:ext uri="{FF2B5EF4-FFF2-40B4-BE49-F238E27FC236}">
                <a16:creationId xmlns:a16="http://schemas.microsoft.com/office/drawing/2014/main" id="{78D4FC49-1F8F-9350-CB83-C6470C2C3625}"/>
              </a:ext>
            </a:extLst>
          </p:cNvPr>
          <p:cNvSpPr/>
          <p:nvPr/>
        </p:nvSpPr>
        <p:spPr>
          <a:xfrm>
            <a:off x="8493550" y="3520910"/>
            <a:ext cx="3582183" cy="13386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Metamorfne ili preobražene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8AE00B78-4C91-9496-7C30-E911E6616145}"/>
              </a:ext>
            </a:extLst>
          </p:cNvPr>
          <p:cNvCxnSpPr/>
          <p:nvPr/>
        </p:nvCxnSpPr>
        <p:spPr>
          <a:xfrm>
            <a:off x="2139883" y="1828800"/>
            <a:ext cx="22624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B83A5F6F-AA77-D37E-05B3-13DD89E1CD34}"/>
              </a:ext>
            </a:extLst>
          </p:cNvPr>
          <p:cNvCxnSpPr/>
          <p:nvPr/>
        </p:nvCxnSpPr>
        <p:spPr>
          <a:xfrm>
            <a:off x="7887091" y="1828800"/>
            <a:ext cx="23975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2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97A1DA-61AB-DA1E-136F-E68422DA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6844645" cy="3304640"/>
          </a:xfrm>
        </p:spPr>
        <p:txBody>
          <a:bodyPr/>
          <a:lstStyle/>
          <a:p>
            <a:r>
              <a:rPr lang="hr-HR" dirty="0"/>
              <a:t>prve stijene</a:t>
            </a:r>
          </a:p>
          <a:p>
            <a:r>
              <a:rPr lang="hr-HR" dirty="0"/>
              <a:t>nastale hlađenjem magme i lave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CF0A1BD-059E-1481-8F32-0DF91DE9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Magmatske</a:t>
            </a:r>
            <a:r>
              <a:rPr lang="hr-HR" dirty="0"/>
              <a:t> ili vulkanske</a:t>
            </a:r>
          </a:p>
        </p:txBody>
      </p:sp>
      <p:sp>
        <p:nvSpPr>
          <p:cNvPr id="4" name="Elipsa 3">
            <a:hlinkClick r:id="rId3" action="ppaction://hlinksldjump"/>
            <a:extLst>
              <a:ext uri="{FF2B5EF4-FFF2-40B4-BE49-F238E27FC236}">
                <a16:creationId xmlns:a16="http://schemas.microsoft.com/office/drawing/2014/main" id="{0E172EFE-68D1-ED79-33BF-BFC2E31ECDD5}"/>
              </a:ext>
            </a:extLst>
          </p:cNvPr>
          <p:cNvSpPr/>
          <p:nvPr/>
        </p:nvSpPr>
        <p:spPr>
          <a:xfrm>
            <a:off x="339365" y="1358082"/>
            <a:ext cx="311085" cy="3004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B0E62F-C04D-22E4-E023-8C78A42DE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889" y="1530919"/>
            <a:ext cx="2704563" cy="19189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F453B3-4FD2-D191-E8EA-62D79373B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116" y="4278430"/>
            <a:ext cx="2112135" cy="174508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62C28E3-5E02-3958-572C-1E901E12EF3C}"/>
              </a:ext>
            </a:extLst>
          </p:cNvPr>
          <p:cNvSpPr txBox="1"/>
          <p:nvPr/>
        </p:nvSpPr>
        <p:spPr>
          <a:xfrm>
            <a:off x="10228082" y="3727655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Bazalt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E8A434E-C4A5-7F93-1296-2EDCB05FED04}"/>
              </a:ext>
            </a:extLst>
          </p:cNvPr>
          <p:cNvSpPr txBox="1"/>
          <p:nvPr/>
        </p:nvSpPr>
        <p:spPr>
          <a:xfrm>
            <a:off x="10208140" y="6023517"/>
            <a:ext cx="76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Granit</a:t>
            </a:r>
          </a:p>
        </p:txBody>
      </p:sp>
    </p:spTree>
    <p:extLst>
      <p:ext uri="{BB962C8B-B14F-4D97-AF65-F5344CB8AC3E}">
        <p14:creationId xmlns:p14="http://schemas.microsoft.com/office/powerpoint/2010/main" val="308764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7967CA7-A73B-3CC7-615B-B078D8FAC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7268852" cy="3304640"/>
          </a:xfrm>
        </p:spPr>
        <p:txBody>
          <a:bodyPr/>
          <a:lstStyle/>
          <a:p>
            <a:r>
              <a:rPr lang="hr-HR" dirty="0"/>
              <a:t>taloženjem čestica drugih stijena, organskih ostataka ili taloženjem iz zasićene vodene otopine</a:t>
            </a:r>
          </a:p>
          <a:p>
            <a:r>
              <a:rPr lang="hr-HR" dirty="0"/>
              <a:t>djelovanjem vjetra, leda, vode</a:t>
            </a:r>
          </a:p>
          <a:p>
            <a:r>
              <a:rPr lang="hr-HR" dirty="0"/>
              <a:t>organski ostaci – </a:t>
            </a:r>
            <a:r>
              <a:rPr lang="hr-HR" dirty="0" err="1"/>
              <a:t>vapenanc</a:t>
            </a:r>
            <a:endParaRPr lang="hr-HR" dirty="0"/>
          </a:p>
          <a:p>
            <a:r>
              <a:rPr lang="hr-HR" dirty="0"/>
              <a:t>taloženje iz vodene otopine - sedra, kamena sol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744E6AD-DB9A-CEA3-03EF-5D01B7AF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Sedimentne ili taložne</a:t>
            </a:r>
          </a:p>
        </p:txBody>
      </p:sp>
      <p:sp>
        <p:nvSpPr>
          <p:cNvPr id="4" name="Elipsa 3">
            <a:hlinkClick r:id="rId2" action="ppaction://hlinksldjump"/>
            <a:extLst>
              <a:ext uri="{FF2B5EF4-FFF2-40B4-BE49-F238E27FC236}">
                <a16:creationId xmlns:a16="http://schemas.microsoft.com/office/drawing/2014/main" id="{FB49ABB1-4848-6B05-18B9-FE2506BB9527}"/>
              </a:ext>
            </a:extLst>
          </p:cNvPr>
          <p:cNvSpPr/>
          <p:nvPr/>
        </p:nvSpPr>
        <p:spPr>
          <a:xfrm>
            <a:off x="339365" y="1358082"/>
            <a:ext cx="311085" cy="3004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B19153A-C754-B0D1-29D0-4A076FD9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671" y="2850011"/>
            <a:ext cx="2498501" cy="165493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102D189-A2CA-C4E0-D74A-0EFF7FECC087}"/>
              </a:ext>
            </a:extLst>
          </p:cNvPr>
          <p:cNvSpPr txBox="1"/>
          <p:nvPr/>
        </p:nvSpPr>
        <p:spPr>
          <a:xfrm>
            <a:off x="9639327" y="4727476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Vapnenac</a:t>
            </a:r>
          </a:p>
        </p:txBody>
      </p:sp>
    </p:spTree>
    <p:extLst>
      <p:ext uri="{BB962C8B-B14F-4D97-AF65-F5344CB8AC3E}">
        <p14:creationId xmlns:p14="http://schemas.microsoft.com/office/powerpoint/2010/main" val="17266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BB5F667-1172-1B06-230E-E2D5835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5821017" cy="3304640"/>
          </a:xfrm>
        </p:spPr>
        <p:txBody>
          <a:bodyPr/>
          <a:lstStyle/>
          <a:p>
            <a:r>
              <a:rPr lang="hr-HR" dirty="0"/>
              <a:t>promjenom ostalih vrsta stijena pod utjecajem visoke temperature i tlaka</a:t>
            </a:r>
          </a:p>
          <a:p>
            <a:r>
              <a:rPr lang="hr-HR" dirty="0" err="1"/>
              <a:t>gnajs</a:t>
            </a:r>
            <a:r>
              <a:rPr lang="hr-HR" dirty="0"/>
              <a:t> nastaje od granita</a:t>
            </a:r>
          </a:p>
          <a:p>
            <a:r>
              <a:rPr lang="hr-HR" dirty="0"/>
              <a:t>mramor nastaje od vapnenca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740E8A55-A7F5-B239-43C0-8682AE88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Metamorfne ili preobražene</a:t>
            </a:r>
          </a:p>
        </p:txBody>
      </p:sp>
      <p:sp>
        <p:nvSpPr>
          <p:cNvPr id="4" name="Elipsa 3">
            <a:hlinkClick r:id="rId2" action="ppaction://hlinksldjump"/>
            <a:extLst>
              <a:ext uri="{FF2B5EF4-FFF2-40B4-BE49-F238E27FC236}">
                <a16:creationId xmlns:a16="http://schemas.microsoft.com/office/drawing/2014/main" id="{E7D7B069-A3C0-9E6E-4A32-ED3D2AB660E8}"/>
              </a:ext>
            </a:extLst>
          </p:cNvPr>
          <p:cNvSpPr/>
          <p:nvPr/>
        </p:nvSpPr>
        <p:spPr>
          <a:xfrm>
            <a:off x="339365" y="1358082"/>
            <a:ext cx="311085" cy="3004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7927E83-3305-5F38-9F07-2CD43F67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88" y="1711288"/>
            <a:ext cx="2446986" cy="181592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89240E8-DC01-AE22-4235-DD5503581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692" y="4166735"/>
            <a:ext cx="2266682" cy="152614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B51A02C-7345-FD11-A10A-9B8178505B44}"/>
              </a:ext>
            </a:extLst>
          </p:cNvPr>
          <p:cNvSpPr txBox="1"/>
          <p:nvPr/>
        </p:nvSpPr>
        <p:spPr>
          <a:xfrm>
            <a:off x="9864693" y="353399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/>
              <a:t>gnajs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78A4F2F-71CB-4307-394E-1473C16DF039}"/>
              </a:ext>
            </a:extLst>
          </p:cNvPr>
          <p:cNvSpPr txBox="1"/>
          <p:nvPr/>
        </p:nvSpPr>
        <p:spPr>
          <a:xfrm>
            <a:off x="9729207" y="5771628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mramor</a:t>
            </a:r>
          </a:p>
        </p:txBody>
      </p:sp>
    </p:spTree>
    <p:extLst>
      <p:ext uri="{BB962C8B-B14F-4D97-AF65-F5344CB8AC3E}">
        <p14:creationId xmlns:p14="http://schemas.microsoft.com/office/powerpoint/2010/main" val="349922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A99D279-0BD8-B15C-339D-0EBBAE349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kora i gornji dio plašta</a:t>
            </a:r>
          </a:p>
          <a:p>
            <a:r>
              <a:rPr lang="hr-HR" dirty="0"/>
              <a:t>oceanske i kontinentske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9B3DB49-79FC-1C95-B5D2-09569E43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Litosferne</a:t>
            </a:r>
            <a:r>
              <a:rPr lang="hr-HR" dirty="0"/>
              <a:t> ploče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6A679B5-CB22-33F5-B71F-418593027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2938"/>
            <a:ext cx="8134994" cy="570506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E99DDF2-E0C9-BC17-3444-86B6BECDB2DE}"/>
              </a:ext>
            </a:extLst>
          </p:cNvPr>
          <p:cNvSpPr txBox="1"/>
          <p:nvPr/>
        </p:nvSpPr>
        <p:spPr>
          <a:xfrm>
            <a:off x="8367892" y="1593972"/>
            <a:ext cx="3583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/>
              <a:t>Navedi pomoću priloženog </a:t>
            </a:r>
          </a:p>
          <a:p>
            <a:r>
              <a:rPr lang="hr-HR" sz="2400" i="1" dirty="0"/>
              <a:t>prikaza po jednu oceansku</a:t>
            </a:r>
          </a:p>
          <a:p>
            <a:r>
              <a:rPr lang="hr-HR" sz="2400" i="1" dirty="0"/>
              <a:t> i kontinentsku ploču.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4B71DB9-16B9-4C17-5F95-8968D5DBE7F7}"/>
              </a:ext>
            </a:extLst>
          </p:cNvPr>
          <p:cNvSpPr txBox="1"/>
          <p:nvPr/>
        </p:nvSpPr>
        <p:spPr>
          <a:xfrm>
            <a:off x="8891834" y="4894696"/>
            <a:ext cx="2938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Kretanje </a:t>
            </a:r>
            <a:r>
              <a:rPr lang="hr-HR" dirty="0" err="1">
                <a:hlinkClick r:id="rId3"/>
              </a:rPr>
              <a:t>litosfernih</a:t>
            </a:r>
            <a:r>
              <a:rPr lang="hr-HR" dirty="0">
                <a:hlinkClick r:id="rId3"/>
              </a:rPr>
              <a:t> ploča</a:t>
            </a:r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F3F15CF-CE3B-B8C6-5796-DA333E460CF8}"/>
              </a:ext>
            </a:extLst>
          </p:cNvPr>
          <p:cNvSpPr txBox="1"/>
          <p:nvPr/>
        </p:nvSpPr>
        <p:spPr>
          <a:xfrm>
            <a:off x="8818997" y="5578997"/>
            <a:ext cx="6264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4"/>
              </a:rPr>
              <a:t>Teorija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pomicanja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kontinenata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3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72ACA8E-E44A-A801-95D4-0B250056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527"/>
            <a:ext cx="10515600" cy="770868"/>
          </a:xfrm>
        </p:spPr>
        <p:txBody>
          <a:bodyPr/>
          <a:lstStyle/>
          <a:p>
            <a:pPr algn="ctr"/>
            <a:r>
              <a:rPr lang="hr-HR" dirty="0"/>
              <a:t>Granice </a:t>
            </a:r>
            <a:r>
              <a:rPr lang="hr-HR" dirty="0" err="1"/>
              <a:t>litosfernih</a:t>
            </a:r>
            <a:r>
              <a:rPr lang="hr-HR" dirty="0"/>
              <a:t> ploča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52898236-1651-839E-1D45-49A9577F30AF}"/>
              </a:ext>
            </a:extLst>
          </p:cNvPr>
          <p:cNvCxnSpPr>
            <a:stCxn id="3" idx="2"/>
          </p:cNvCxnSpPr>
          <p:nvPr/>
        </p:nvCxnSpPr>
        <p:spPr>
          <a:xfrm>
            <a:off x="6096000" y="2314395"/>
            <a:ext cx="0" cy="1114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5FB0A79C-527C-68A0-67EB-97409E6FF09E}"/>
              </a:ext>
            </a:extLst>
          </p:cNvPr>
          <p:cNvCxnSpPr>
            <a:cxnSpLocks/>
          </p:cNvCxnSpPr>
          <p:nvPr/>
        </p:nvCxnSpPr>
        <p:spPr>
          <a:xfrm>
            <a:off x="10284641" y="1828800"/>
            <a:ext cx="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94AD02CB-D69F-D110-9771-E978D010029A}"/>
              </a:ext>
            </a:extLst>
          </p:cNvPr>
          <p:cNvCxnSpPr>
            <a:cxnSpLocks/>
          </p:cNvCxnSpPr>
          <p:nvPr/>
        </p:nvCxnSpPr>
        <p:spPr>
          <a:xfrm>
            <a:off x="2139883" y="1828800"/>
            <a:ext cx="0" cy="1498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61FF1F8A-2BE9-3DE1-2A88-F6FA50A84514}"/>
              </a:ext>
            </a:extLst>
          </p:cNvPr>
          <p:cNvSpPr/>
          <p:nvPr/>
        </p:nvSpPr>
        <p:spPr>
          <a:xfrm>
            <a:off x="348792" y="3540552"/>
            <a:ext cx="3582183" cy="1338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divergentne ili konstruktivne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8136CFEE-7FD0-7C05-4E01-044691642658}"/>
              </a:ext>
            </a:extLst>
          </p:cNvPr>
          <p:cNvSpPr/>
          <p:nvPr/>
        </p:nvSpPr>
        <p:spPr>
          <a:xfrm>
            <a:off x="4304908" y="3540552"/>
            <a:ext cx="3582183" cy="1338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konvergentne ili destruktivne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78D4FC49-1F8F-9350-CB83-C6470C2C3625}"/>
              </a:ext>
            </a:extLst>
          </p:cNvPr>
          <p:cNvSpPr/>
          <p:nvPr/>
        </p:nvSpPr>
        <p:spPr>
          <a:xfrm>
            <a:off x="8493550" y="3520910"/>
            <a:ext cx="3582183" cy="1338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tx1"/>
                </a:solidFill>
              </a:rPr>
              <a:t>transformne</a:t>
            </a:r>
            <a:r>
              <a:rPr lang="hr-HR" sz="2400" dirty="0">
                <a:solidFill>
                  <a:schemeClr val="tx1"/>
                </a:solidFill>
              </a:rPr>
              <a:t> ili konzervativne</a:t>
            </a: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8AE00B78-4C91-9496-7C30-E911E6616145}"/>
              </a:ext>
            </a:extLst>
          </p:cNvPr>
          <p:cNvCxnSpPr>
            <a:cxnSpLocks/>
          </p:cNvCxnSpPr>
          <p:nvPr/>
        </p:nvCxnSpPr>
        <p:spPr>
          <a:xfrm>
            <a:off x="2139883" y="1828800"/>
            <a:ext cx="9709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B83A5F6F-AA77-D37E-05B3-13DD89E1CD34}"/>
              </a:ext>
            </a:extLst>
          </p:cNvPr>
          <p:cNvCxnSpPr>
            <a:cxnSpLocks/>
          </p:cNvCxnSpPr>
          <p:nvPr/>
        </p:nvCxnSpPr>
        <p:spPr>
          <a:xfrm>
            <a:off x="9115720" y="1828800"/>
            <a:ext cx="11689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326</Words>
  <Application>Microsoft Office PowerPoint</Application>
  <PresentationFormat>Široki zaslon</PresentationFormat>
  <Paragraphs>82</Paragraphs>
  <Slides>13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Starost i građa Zemlje</vt:lpstr>
      <vt:lpstr>PowerPoint prezentacija</vt:lpstr>
      <vt:lpstr>Mohorovičićev (Moho) diskontinuitet</vt:lpstr>
      <vt:lpstr>Vrste stijena</vt:lpstr>
      <vt:lpstr>Magmatske ili vulkanske</vt:lpstr>
      <vt:lpstr>Sedimentne ili taložne</vt:lpstr>
      <vt:lpstr>Metamorfne ili preobražene</vt:lpstr>
      <vt:lpstr>Litosferne ploče</vt:lpstr>
      <vt:lpstr>Granice litosfernih ploča</vt:lpstr>
      <vt:lpstr>Divergentne granice</vt:lpstr>
      <vt:lpstr>Konvergentne granice</vt:lpstr>
      <vt:lpstr>Transformne granice</vt:lpstr>
      <vt:lpstr>Vulkani i potresi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VLADIĆ</dc:creator>
  <cp:lastModifiedBy>MARKO VLADIĆ</cp:lastModifiedBy>
  <cp:revision>1</cp:revision>
  <dcterms:created xsi:type="dcterms:W3CDTF">2022-09-01T14:43:43Z</dcterms:created>
  <dcterms:modified xsi:type="dcterms:W3CDTF">2022-09-07T08:33:29Z</dcterms:modified>
</cp:coreProperties>
</file>